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383" r:id="rId4"/>
    <p:sldMasterId id="2147484478" r:id="rId5"/>
    <p:sldMasterId id="2147484507" r:id="rId6"/>
    <p:sldMasterId id="2147484519" r:id="rId7"/>
    <p:sldMasterId id="2147484539" r:id="rId8"/>
  </p:sldMasterIdLst>
  <p:notesMasterIdLst>
    <p:notesMasterId r:id="rId47"/>
  </p:notesMasterIdLst>
  <p:handoutMasterIdLst>
    <p:handoutMasterId r:id="rId48"/>
  </p:handoutMasterIdLst>
  <p:sldIdLst>
    <p:sldId id="1486" r:id="rId9"/>
    <p:sldId id="1374" r:id="rId10"/>
    <p:sldId id="1835" r:id="rId11"/>
    <p:sldId id="1896" r:id="rId12"/>
    <p:sldId id="1851" r:id="rId13"/>
    <p:sldId id="1852" r:id="rId14"/>
    <p:sldId id="1836" r:id="rId15"/>
    <p:sldId id="1838" r:id="rId16"/>
    <p:sldId id="1837" r:id="rId17"/>
    <p:sldId id="1839" r:id="rId18"/>
    <p:sldId id="1895" r:id="rId19"/>
    <p:sldId id="1827" r:id="rId20"/>
    <p:sldId id="1828" r:id="rId21"/>
    <p:sldId id="1829" r:id="rId22"/>
    <p:sldId id="1862" r:id="rId23"/>
    <p:sldId id="1886" r:id="rId24"/>
    <p:sldId id="1887" r:id="rId25"/>
    <p:sldId id="1894" r:id="rId26"/>
    <p:sldId id="1860" r:id="rId27"/>
    <p:sldId id="1893" r:id="rId28"/>
    <p:sldId id="1867" r:id="rId29"/>
    <p:sldId id="1868" r:id="rId30"/>
    <p:sldId id="1884" r:id="rId31"/>
    <p:sldId id="1869" r:id="rId32"/>
    <p:sldId id="1892" r:id="rId33"/>
    <p:sldId id="1897" r:id="rId34"/>
    <p:sldId id="1898" r:id="rId35"/>
    <p:sldId id="1899" r:id="rId36"/>
    <p:sldId id="1891" r:id="rId37"/>
    <p:sldId id="1890" r:id="rId38"/>
    <p:sldId id="1881" r:id="rId39"/>
    <p:sldId id="1880" r:id="rId40"/>
    <p:sldId id="277" r:id="rId41"/>
    <p:sldId id="1848" r:id="rId42"/>
    <p:sldId id="1879" r:id="rId43"/>
    <p:sldId id="1900" r:id="rId44"/>
    <p:sldId id="1509" r:id="rId45"/>
    <p:sldId id="1710" r:id="rId4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535"/>
    <a:srgbClr val="00B294"/>
    <a:srgbClr val="282828"/>
    <a:srgbClr val="000000"/>
    <a:srgbClr val="FF8C00"/>
    <a:srgbClr val="525252"/>
    <a:srgbClr val="00BCF2"/>
    <a:srgbClr val="505050"/>
    <a:srgbClr val="E6E6E6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518119-8E2E-48E1-8AA0-36181C18A551}" v="116" dt="2018-09-06T07:59:33.7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7" autoAdjust="0"/>
    <p:restoredTop sz="73394" autoAdjust="0"/>
  </p:normalViewPr>
  <p:slideViewPr>
    <p:cSldViewPr>
      <p:cViewPr varScale="1">
        <p:scale>
          <a:sx n="66" d="100"/>
          <a:sy n="66" d="100"/>
        </p:scale>
        <p:origin x="225" y="54"/>
      </p:cViewPr>
      <p:guideLst/>
    </p:cSldViewPr>
  </p:slideViewPr>
  <p:outlineViewPr>
    <p:cViewPr>
      <p:scale>
        <a:sx n="33" d="100"/>
        <a:sy n="33" d="100"/>
      </p:scale>
      <p:origin x="0" y="-191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0" d="100"/>
          <a:sy n="80" d="100"/>
        </p:scale>
        <p:origin x="3165" y="69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Memory per </a:t>
            </a:r>
            <a:r>
              <a:rPr lang="en-US" sz="1600" err="1"/>
              <a:t>SmallRc</a:t>
            </a:r>
            <a:r>
              <a:rPr lang="en-US" sz="1600"/>
              <a:t> query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Sheet3!$C$4</c:f>
              <c:strCache>
                <c:ptCount val="1"/>
                <c:pt idx="0">
                  <c:v>Concurrency Slots per query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Sheet3!$P$5:$P$16</c:f>
              <c:strCache>
                <c:ptCount val="12"/>
                <c:pt idx="0">
                  <c:v>DW100</c:v>
                </c:pt>
                <c:pt idx="1">
                  <c:v>DW200</c:v>
                </c:pt>
                <c:pt idx="2">
                  <c:v>DW300</c:v>
                </c:pt>
                <c:pt idx="3">
                  <c:v>DW400</c:v>
                </c:pt>
                <c:pt idx="4">
                  <c:v>DW500</c:v>
                </c:pt>
                <c:pt idx="5">
                  <c:v>DW600</c:v>
                </c:pt>
                <c:pt idx="6">
                  <c:v>DW1000</c:v>
                </c:pt>
                <c:pt idx="7">
                  <c:v>DW1200</c:v>
                </c:pt>
                <c:pt idx="8">
                  <c:v>DW1500</c:v>
                </c:pt>
                <c:pt idx="9">
                  <c:v>DW2000</c:v>
                </c:pt>
                <c:pt idx="10">
                  <c:v>DW3000</c:v>
                </c:pt>
                <c:pt idx="11">
                  <c:v>DW6000</c:v>
                </c:pt>
              </c:strCache>
            </c:strRef>
          </c:cat>
          <c:val>
            <c:numRef>
              <c:f>Sheet3!$S$5:$S$16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B9-48EB-A910-982773832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8172112"/>
        <c:axId val="778175064"/>
      </c:barChart>
      <c:catAx>
        <c:axId val="77817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175064"/>
        <c:crosses val="autoZero"/>
        <c:auto val="1"/>
        <c:lblAlgn val="ctr"/>
        <c:lblOffset val="100"/>
        <c:noMultiLvlLbl val="0"/>
      </c:catAx>
      <c:valAx>
        <c:axId val="778175064"/>
        <c:scaling>
          <c:orientation val="minMax"/>
          <c:max val="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17211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Medium</a:t>
            </a:r>
            <a:r>
              <a:rPr lang="en-US" baseline="0"/>
              <a:t>Rc Concurrency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Sheet3!$C$24</c:f>
              <c:strCache>
                <c:ptCount val="1"/>
                <c:pt idx="0">
                  <c:v>Concurrency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Sheet3!$P$5:$P$16</c:f>
              <c:strCache>
                <c:ptCount val="12"/>
                <c:pt idx="0">
                  <c:v>DW100</c:v>
                </c:pt>
                <c:pt idx="1">
                  <c:v>DW200</c:v>
                </c:pt>
                <c:pt idx="2">
                  <c:v>DW300</c:v>
                </c:pt>
                <c:pt idx="3">
                  <c:v>DW400</c:v>
                </c:pt>
                <c:pt idx="4">
                  <c:v>DW500</c:v>
                </c:pt>
                <c:pt idx="5">
                  <c:v>DW600</c:v>
                </c:pt>
                <c:pt idx="6">
                  <c:v>DW1000</c:v>
                </c:pt>
                <c:pt idx="7">
                  <c:v>DW1200</c:v>
                </c:pt>
                <c:pt idx="8">
                  <c:v>DW1500</c:v>
                </c:pt>
                <c:pt idx="9">
                  <c:v>DW2000</c:v>
                </c:pt>
                <c:pt idx="10">
                  <c:v>DW3000</c:v>
                </c:pt>
                <c:pt idx="11">
                  <c:v>DW6000</c:v>
                </c:pt>
              </c:strCache>
            </c:strRef>
          </c:cat>
          <c:val>
            <c:numRef>
              <c:f>Sheet3!$W$5:$W$16</c:f>
              <c:numCache>
                <c:formatCode>0</c:formatCode>
                <c:ptCount val="12"/>
                <c:pt idx="0">
                  <c:v>4</c:v>
                </c:pt>
                <c:pt idx="1">
                  <c:v>4</c:v>
                </c:pt>
                <c:pt idx="2">
                  <c:v>6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3</c:v>
                </c:pt>
                <c:pt idx="10">
                  <c:v>4</c:v>
                </c:pt>
                <c:pt idx="1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3D-4C5A-B8BB-35A707E145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8172112"/>
        <c:axId val="778175064"/>
      </c:barChart>
      <c:catAx>
        <c:axId val="77817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175064"/>
        <c:crosses val="autoZero"/>
        <c:auto val="1"/>
        <c:lblAlgn val="ctr"/>
        <c:lblOffset val="100"/>
        <c:noMultiLvlLbl val="0"/>
      </c:catAx>
      <c:valAx>
        <c:axId val="778175064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172112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baseline="0">
                <a:effectLst/>
              </a:rPr>
              <a:t>TPC-H 30 TB </a:t>
            </a:r>
            <a:r>
              <a:rPr lang="en-US"/>
              <a:t>Run Time</a:t>
            </a:r>
            <a:r>
              <a:rPr lang="en-US" sz="1600" b="1" i="0" u="none" strike="noStrike" baseline="0">
                <a:effectLst/>
              </a:rPr>
              <a:t> - Lower Is Better</a:t>
            </a:r>
            <a:endParaRPr lang="en-US"/>
          </a:p>
        </c:rich>
      </c:tx>
      <c:layout>
        <c:manualLayout>
          <c:xMode val="edge"/>
          <c:yMode val="edge"/>
          <c:x val="0.30774818976773632"/>
          <c:y val="4.62487034481514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'Gigaom Final Numbers'!$B$8</c:f>
              <c:strCache>
                <c:ptCount val="1"/>
                <c:pt idx="0">
                  <c:v>RS (s)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'Gigaom Final Numbers'!$A$9:$A$11</c:f>
              <c:numCache>
                <c:formatCode>General</c:formatCode>
                <c:ptCount val="3"/>
                <c:pt idx="0">
                  <c:v>10</c:v>
                </c:pt>
                <c:pt idx="1">
                  <c:v>30</c:v>
                </c:pt>
                <c:pt idx="2">
                  <c:v>60</c:v>
                </c:pt>
              </c:numCache>
            </c:numRef>
          </c:cat>
          <c:val>
            <c:numRef>
              <c:f>'Gigaom Final Numbers'!$B$9:$B$11</c:f>
              <c:numCache>
                <c:formatCode>0</c:formatCode>
                <c:ptCount val="3"/>
                <c:pt idx="0">
                  <c:v>4803</c:v>
                </c:pt>
                <c:pt idx="1">
                  <c:v>1522</c:v>
                </c:pt>
                <c:pt idx="2">
                  <c:v>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8D-4573-91C9-CC0157964FC9}"/>
            </c:ext>
          </c:extLst>
        </c:ser>
        <c:ser>
          <c:idx val="1"/>
          <c:order val="1"/>
          <c:tx>
            <c:strRef>
              <c:f>'Gigaom Final Numbers'!$C$8</c:f>
              <c:strCache>
                <c:ptCount val="1"/>
                <c:pt idx="0">
                  <c:v>DW(s)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'Gigaom Final Numbers'!$A$9:$A$11</c:f>
              <c:numCache>
                <c:formatCode>General</c:formatCode>
                <c:ptCount val="3"/>
                <c:pt idx="0">
                  <c:v>10</c:v>
                </c:pt>
                <c:pt idx="1">
                  <c:v>30</c:v>
                </c:pt>
                <c:pt idx="2">
                  <c:v>60</c:v>
                </c:pt>
              </c:numCache>
            </c:numRef>
          </c:cat>
          <c:val>
            <c:numRef>
              <c:f>'Gigaom Final Numbers'!$C$9:$C$11</c:f>
              <c:numCache>
                <c:formatCode>0</c:formatCode>
                <c:ptCount val="3"/>
                <c:pt idx="0">
                  <c:v>2830</c:v>
                </c:pt>
                <c:pt idx="1">
                  <c:v>832</c:v>
                </c:pt>
                <c:pt idx="2">
                  <c:v>482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8D-4573-91C9-CC0157964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62349808"/>
        <c:axId val="862354728"/>
      </c:barChart>
      <c:catAx>
        <c:axId val="862349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354728"/>
        <c:crosses val="autoZero"/>
        <c:auto val="1"/>
        <c:lblAlgn val="ctr"/>
        <c:lblOffset val="100"/>
        <c:noMultiLvlLbl val="0"/>
      </c:catAx>
      <c:valAx>
        <c:axId val="862354728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349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baseline="0">
                <a:effectLst/>
              </a:rPr>
              <a:t>TPC-H 30 TB </a:t>
            </a:r>
            <a:r>
              <a:rPr lang="en-US"/>
              <a:t>Price Performance </a:t>
            </a:r>
            <a:r>
              <a:rPr lang="en-US" sz="1600" b="1" i="0" u="none" strike="noStrike" baseline="0">
                <a:effectLst/>
              </a:rPr>
              <a:t> - Lower Is Better</a:t>
            </a:r>
            <a:r>
              <a:rPr lang="en-US"/>
              <a:t> </a:t>
            </a:r>
          </a:p>
        </c:rich>
      </c:tx>
      <c:layout>
        <c:manualLayout>
          <c:xMode val="edge"/>
          <c:yMode val="edge"/>
          <c:x val="0.19698884316197635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'Gigaom Final Numbers'!$F$8</c:f>
              <c:strCache>
                <c:ptCount val="1"/>
                <c:pt idx="0">
                  <c:v>Price Perf RS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'Gigaom Final Numbers'!$A$9:$A$11</c:f>
              <c:numCache>
                <c:formatCode>General</c:formatCode>
                <c:ptCount val="3"/>
                <c:pt idx="0">
                  <c:v>10</c:v>
                </c:pt>
                <c:pt idx="1">
                  <c:v>30</c:v>
                </c:pt>
                <c:pt idx="2">
                  <c:v>60</c:v>
                </c:pt>
              </c:numCache>
            </c:numRef>
          </c:cat>
          <c:val>
            <c:numRef>
              <c:f>'Gigaom Final Numbers'!$F$9:$F$11</c:f>
              <c:numCache>
                <c:formatCode>_("$"* #,##0.00_);_("$"* \(#,##0.00\);_("$"* "-"??_);_(@_)</c:formatCode>
                <c:ptCount val="3"/>
                <c:pt idx="0">
                  <c:v>64.039999999999992</c:v>
                </c:pt>
                <c:pt idx="1">
                  <c:v>60.879999999999995</c:v>
                </c:pt>
                <c:pt idx="2">
                  <c:v>64.319999999999993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66-4F21-9A98-7596A41D07F2}"/>
            </c:ext>
          </c:extLst>
        </c:ser>
        <c:ser>
          <c:idx val="3"/>
          <c:order val="1"/>
          <c:tx>
            <c:strRef>
              <c:f>'Gigaom Final Numbers'!$G$8</c:f>
              <c:strCache>
                <c:ptCount val="1"/>
                <c:pt idx="0">
                  <c:v>Price Perf DW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'Gigaom Final Numbers'!$A$9:$A$11</c:f>
              <c:numCache>
                <c:formatCode>General</c:formatCode>
                <c:ptCount val="3"/>
                <c:pt idx="0">
                  <c:v>10</c:v>
                </c:pt>
                <c:pt idx="1">
                  <c:v>30</c:v>
                </c:pt>
                <c:pt idx="2">
                  <c:v>60</c:v>
                </c:pt>
              </c:numCache>
            </c:numRef>
          </c:cat>
          <c:val>
            <c:numRef>
              <c:f>'Gigaom Final Numbers'!$G$9:$G$11</c:f>
              <c:numCache>
                <c:formatCode>_("$"* #,##0.00_);_("$"* \(#,##0.00\);_("$"* "-"??_);_(@_)</c:formatCode>
                <c:ptCount val="3"/>
                <c:pt idx="0">
                  <c:v>49.352055555555559</c:v>
                </c:pt>
                <c:pt idx="1">
                  <c:v>42.427377777777778</c:v>
                </c:pt>
                <c:pt idx="2">
                  <c:v>48.83998888888889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66-4F21-9A98-7596A41D07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87987560"/>
        <c:axId val="487988872"/>
      </c:barChart>
      <c:catAx>
        <c:axId val="487987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988872"/>
        <c:crosses val="autoZero"/>
        <c:auto val="1"/>
        <c:lblAlgn val="ctr"/>
        <c:lblOffset val="100"/>
        <c:noMultiLvlLbl val="0"/>
      </c:catAx>
      <c:valAx>
        <c:axId val="487988872"/>
        <c:scaling>
          <c:orientation val="minMax"/>
        </c:scaling>
        <c:delete val="0"/>
        <c:axPos val="l"/>
        <c:numFmt formatCode="_(&quot;$&quot;* #,##0_);_(&quot;$&quot;* \(#,##0\);_(&quot;$&quot;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987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D40DA7-23EC-42F0-B148-D4EB09610E1A}" type="doc">
      <dgm:prSet loTypeId="urn:microsoft.com/office/officeart/2005/8/layout/pyramid1" loCatId="pyramid" qsTypeId="urn:microsoft.com/office/officeart/2005/8/quickstyle/simple1" qsCatId="simple" csTypeId="urn:microsoft.com/office/officeart/2005/8/colors/accent0_1" csCatId="mainScheme" phldr="1"/>
      <dgm:spPr/>
    </dgm:pt>
    <dgm:pt modelId="{86E3DF06-600B-4EDA-9317-6D3BC8A9026F}">
      <dgm:prSet phldrT="[Text]" custT="1"/>
      <dgm:spPr>
        <a:solidFill>
          <a:srgbClr val="FF0000"/>
        </a:solidFill>
        <a:ln w="19050">
          <a:solidFill>
            <a:schemeClr val="bg1"/>
          </a:solidFill>
        </a:ln>
      </dgm:spPr>
      <dgm:t>
        <a:bodyPr anchor="b"/>
        <a:lstStyle/>
        <a:p>
          <a:r>
            <a:rPr lang="en-US" sz="3200">
              <a:solidFill>
                <a:schemeClr val="bg1"/>
              </a:solidFill>
            </a:rPr>
            <a:t>Memory</a:t>
          </a:r>
          <a:endParaRPr lang="en-GB" sz="3200">
            <a:solidFill>
              <a:schemeClr val="bg1"/>
            </a:solidFill>
          </a:endParaRPr>
        </a:p>
      </dgm:t>
    </dgm:pt>
    <dgm:pt modelId="{791BF3CE-38C0-486D-A51D-B7B5B04E07A8}" type="parTrans" cxnId="{FDBA5BDE-E28A-43E7-9BDA-2016641B2912}">
      <dgm:prSet/>
      <dgm:spPr/>
      <dgm:t>
        <a:bodyPr/>
        <a:lstStyle/>
        <a:p>
          <a:endParaRPr lang="en-GB"/>
        </a:p>
      </dgm:t>
    </dgm:pt>
    <dgm:pt modelId="{6FFA01FA-26DF-4D33-91DA-DC2CEBDFCD93}" type="sibTrans" cxnId="{FDBA5BDE-E28A-43E7-9BDA-2016641B2912}">
      <dgm:prSet/>
      <dgm:spPr/>
      <dgm:t>
        <a:bodyPr/>
        <a:lstStyle/>
        <a:p>
          <a:endParaRPr lang="en-GB"/>
        </a:p>
      </dgm:t>
    </dgm:pt>
    <dgm:pt modelId="{8C59A8D5-BA99-428D-A45A-EB328ED806BF}">
      <dgm:prSet phldrT="[Text]" custT="1"/>
      <dgm:spPr>
        <a:solidFill>
          <a:schemeClr val="accent4">
            <a:lumMod val="60000"/>
            <a:lumOff val="40000"/>
          </a:schemeClr>
        </a:solidFill>
        <a:ln w="19050">
          <a:solidFill>
            <a:schemeClr val="bg1"/>
          </a:solidFill>
        </a:ln>
      </dgm:spPr>
      <dgm:t>
        <a:bodyPr anchor="b"/>
        <a:lstStyle/>
        <a:p>
          <a:r>
            <a:rPr lang="en-US" sz="4000">
              <a:solidFill>
                <a:schemeClr val="bg1"/>
              </a:solidFill>
            </a:rPr>
            <a:t>Adaptive Cache</a:t>
          </a:r>
          <a:endParaRPr lang="en-GB" sz="4000">
            <a:solidFill>
              <a:schemeClr val="bg1"/>
            </a:solidFill>
          </a:endParaRPr>
        </a:p>
      </dgm:t>
    </dgm:pt>
    <dgm:pt modelId="{C07844B8-58F6-469A-9218-1BF862E95959}" type="parTrans" cxnId="{3700DCAB-B845-46B2-B990-27588D2162C3}">
      <dgm:prSet/>
      <dgm:spPr/>
      <dgm:t>
        <a:bodyPr/>
        <a:lstStyle/>
        <a:p>
          <a:endParaRPr lang="en-GB"/>
        </a:p>
      </dgm:t>
    </dgm:pt>
    <dgm:pt modelId="{F936658E-312C-4536-90D0-590A533D4E72}" type="sibTrans" cxnId="{3700DCAB-B845-46B2-B990-27588D2162C3}">
      <dgm:prSet/>
      <dgm:spPr/>
      <dgm:t>
        <a:bodyPr/>
        <a:lstStyle/>
        <a:p>
          <a:endParaRPr lang="en-GB"/>
        </a:p>
      </dgm:t>
    </dgm:pt>
    <dgm:pt modelId="{6F831D9B-878B-4F1F-B803-C8D727E1AD0E}">
      <dgm:prSet phldrT="[Text]" custT="1"/>
      <dgm:spPr>
        <a:solidFill>
          <a:schemeClr val="accent1">
            <a:lumMod val="40000"/>
            <a:lumOff val="60000"/>
          </a:schemeClr>
        </a:solidFill>
        <a:ln w="19050">
          <a:solidFill>
            <a:schemeClr val="bg1"/>
          </a:solidFill>
        </a:ln>
      </dgm:spPr>
      <dgm:t>
        <a:bodyPr anchor="b"/>
        <a:lstStyle/>
        <a:p>
          <a:r>
            <a:rPr lang="en-US" sz="4000">
              <a:solidFill>
                <a:schemeClr val="bg1"/>
              </a:solidFill>
            </a:rPr>
            <a:t>Remote Storage</a:t>
          </a:r>
          <a:endParaRPr lang="en-GB" sz="4000">
            <a:solidFill>
              <a:schemeClr val="bg1"/>
            </a:solidFill>
          </a:endParaRPr>
        </a:p>
      </dgm:t>
    </dgm:pt>
    <dgm:pt modelId="{A5D0357A-E1AA-42A3-AB53-F3E1A227F11F}" type="parTrans" cxnId="{BC250004-03A3-4FCF-A648-1131687A8032}">
      <dgm:prSet/>
      <dgm:spPr/>
      <dgm:t>
        <a:bodyPr/>
        <a:lstStyle/>
        <a:p>
          <a:endParaRPr lang="en-GB"/>
        </a:p>
      </dgm:t>
    </dgm:pt>
    <dgm:pt modelId="{E709DCB7-9361-4614-9E88-7CEF3D8D5749}" type="sibTrans" cxnId="{BC250004-03A3-4FCF-A648-1131687A8032}">
      <dgm:prSet/>
      <dgm:spPr/>
      <dgm:t>
        <a:bodyPr/>
        <a:lstStyle/>
        <a:p>
          <a:endParaRPr lang="en-GB"/>
        </a:p>
      </dgm:t>
    </dgm:pt>
    <dgm:pt modelId="{C377CFDC-EDFA-47B7-B07C-BA430F08D2D6}" type="pres">
      <dgm:prSet presAssocID="{F6D40DA7-23EC-42F0-B148-D4EB09610E1A}" presName="Name0" presStyleCnt="0">
        <dgm:presLayoutVars>
          <dgm:dir/>
          <dgm:animLvl val="lvl"/>
          <dgm:resizeHandles val="exact"/>
        </dgm:presLayoutVars>
      </dgm:prSet>
      <dgm:spPr/>
    </dgm:pt>
    <dgm:pt modelId="{97047CC1-E547-42B5-9625-7A6A20CCBA0A}" type="pres">
      <dgm:prSet presAssocID="{86E3DF06-600B-4EDA-9317-6D3BC8A9026F}" presName="Name8" presStyleCnt="0"/>
      <dgm:spPr/>
    </dgm:pt>
    <dgm:pt modelId="{89A25DEC-5F73-44FF-BABE-A4165A3E90DA}" type="pres">
      <dgm:prSet presAssocID="{86E3DF06-600B-4EDA-9317-6D3BC8A9026F}" presName="level" presStyleLbl="node1" presStyleIdx="0" presStyleCnt="3" custScaleY="76533" custLinFactNeighborY="275">
        <dgm:presLayoutVars>
          <dgm:chMax val="1"/>
          <dgm:bulletEnabled val="1"/>
        </dgm:presLayoutVars>
      </dgm:prSet>
      <dgm:spPr/>
    </dgm:pt>
    <dgm:pt modelId="{F5F71200-79EB-42B7-8527-9D7322D46A6C}" type="pres">
      <dgm:prSet presAssocID="{86E3DF06-600B-4EDA-9317-6D3BC8A9026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666CBFD-0AA1-4753-B4B9-C26A0A6BDF62}" type="pres">
      <dgm:prSet presAssocID="{8C59A8D5-BA99-428D-A45A-EB328ED806BF}" presName="Name8" presStyleCnt="0"/>
      <dgm:spPr/>
    </dgm:pt>
    <dgm:pt modelId="{BEAB3674-D5E3-4583-BB76-E5F1D1F1CF8B}" type="pres">
      <dgm:prSet presAssocID="{8C59A8D5-BA99-428D-A45A-EB328ED806BF}" presName="level" presStyleLbl="node1" presStyleIdx="1" presStyleCnt="3" custScaleY="66010">
        <dgm:presLayoutVars>
          <dgm:chMax val="1"/>
          <dgm:bulletEnabled val="1"/>
        </dgm:presLayoutVars>
      </dgm:prSet>
      <dgm:spPr/>
    </dgm:pt>
    <dgm:pt modelId="{29AF3A2C-5C3C-411E-967F-7AC95F4E48CA}" type="pres">
      <dgm:prSet presAssocID="{8C59A8D5-BA99-428D-A45A-EB328ED806B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3745798-D361-4856-ACCF-E6899E9D4C42}" type="pres">
      <dgm:prSet presAssocID="{6F831D9B-878B-4F1F-B803-C8D727E1AD0E}" presName="Name8" presStyleCnt="0"/>
      <dgm:spPr/>
    </dgm:pt>
    <dgm:pt modelId="{AA673155-A9BD-40EC-B33E-6B53B086777F}" type="pres">
      <dgm:prSet presAssocID="{6F831D9B-878B-4F1F-B803-C8D727E1AD0E}" presName="level" presStyleLbl="node1" presStyleIdx="2" presStyleCnt="3">
        <dgm:presLayoutVars>
          <dgm:chMax val="1"/>
          <dgm:bulletEnabled val="1"/>
        </dgm:presLayoutVars>
      </dgm:prSet>
      <dgm:spPr/>
    </dgm:pt>
    <dgm:pt modelId="{81FD8A3D-CAAC-4C40-8640-56A18D4DF507}" type="pres">
      <dgm:prSet presAssocID="{6F831D9B-878B-4F1F-B803-C8D727E1AD0E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C250004-03A3-4FCF-A648-1131687A8032}" srcId="{F6D40DA7-23EC-42F0-B148-D4EB09610E1A}" destId="{6F831D9B-878B-4F1F-B803-C8D727E1AD0E}" srcOrd="2" destOrd="0" parTransId="{A5D0357A-E1AA-42A3-AB53-F3E1A227F11F}" sibTransId="{E709DCB7-9361-4614-9E88-7CEF3D8D5749}"/>
    <dgm:cxn modelId="{E2596922-2A46-4EEA-8DC4-0C8EB97C9042}" type="presOf" srcId="{86E3DF06-600B-4EDA-9317-6D3BC8A9026F}" destId="{89A25DEC-5F73-44FF-BABE-A4165A3E90DA}" srcOrd="0" destOrd="0" presId="urn:microsoft.com/office/officeart/2005/8/layout/pyramid1"/>
    <dgm:cxn modelId="{2EFF9D3D-10F0-42EF-BE5E-DBB4B042CBCC}" type="presOf" srcId="{86E3DF06-600B-4EDA-9317-6D3BC8A9026F}" destId="{F5F71200-79EB-42B7-8527-9D7322D46A6C}" srcOrd="1" destOrd="0" presId="urn:microsoft.com/office/officeart/2005/8/layout/pyramid1"/>
    <dgm:cxn modelId="{64626664-8781-451F-AB0B-7412D1E18463}" type="presOf" srcId="{8C59A8D5-BA99-428D-A45A-EB328ED806BF}" destId="{29AF3A2C-5C3C-411E-967F-7AC95F4E48CA}" srcOrd="1" destOrd="0" presId="urn:microsoft.com/office/officeart/2005/8/layout/pyramid1"/>
    <dgm:cxn modelId="{B9FBE568-397A-4CC6-B858-A5547CCFE869}" type="presOf" srcId="{6F831D9B-878B-4F1F-B803-C8D727E1AD0E}" destId="{81FD8A3D-CAAC-4C40-8640-56A18D4DF507}" srcOrd="1" destOrd="0" presId="urn:microsoft.com/office/officeart/2005/8/layout/pyramid1"/>
    <dgm:cxn modelId="{B9940E94-081F-4DC4-A79A-D6C4D58901D4}" type="presOf" srcId="{F6D40DA7-23EC-42F0-B148-D4EB09610E1A}" destId="{C377CFDC-EDFA-47B7-B07C-BA430F08D2D6}" srcOrd="0" destOrd="0" presId="urn:microsoft.com/office/officeart/2005/8/layout/pyramid1"/>
    <dgm:cxn modelId="{7B8492AA-D2D0-4CB0-9681-573402C10EBA}" type="presOf" srcId="{8C59A8D5-BA99-428D-A45A-EB328ED806BF}" destId="{BEAB3674-D5E3-4583-BB76-E5F1D1F1CF8B}" srcOrd="0" destOrd="0" presId="urn:microsoft.com/office/officeart/2005/8/layout/pyramid1"/>
    <dgm:cxn modelId="{3700DCAB-B845-46B2-B990-27588D2162C3}" srcId="{F6D40DA7-23EC-42F0-B148-D4EB09610E1A}" destId="{8C59A8D5-BA99-428D-A45A-EB328ED806BF}" srcOrd="1" destOrd="0" parTransId="{C07844B8-58F6-469A-9218-1BF862E95959}" sibTransId="{F936658E-312C-4536-90D0-590A533D4E72}"/>
    <dgm:cxn modelId="{D8EC9ED5-2EA0-497C-B754-E3C9895E9A23}" type="presOf" srcId="{6F831D9B-878B-4F1F-B803-C8D727E1AD0E}" destId="{AA673155-A9BD-40EC-B33E-6B53B086777F}" srcOrd="0" destOrd="0" presId="urn:microsoft.com/office/officeart/2005/8/layout/pyramid1"/>
    <dgm:cxn modelId="{FDBA5BDE-E28A-43E7-9BDA-2016641B2912}" srcId="{F6D40DA7-23EC-42F0-B148-D4EB09610E1A}" destId="{86E3DF06-600B-4EDA-9317-6D3BC8A9026F}" srcOrd="0" destOrd="0" parTransId="{791BF3CE-38C0-486D-A51D-B7B5B04E07A8}" sibTransId="{6FFA01FA-26DF-4D33-91DA-DC2CEBDFCD93}"/>
    <dgm:cxn modelId="{D8B15053-A9C2-4441-A782-10F97DABCC38}" type="presParOf" srcId="{C377CFDC-EDFA-47B7-B07C-BA430F08D2D6}" destId="{97047CC1-E547-42B5-9625-7A6A20CCBA0A}" srcOrd="0" destOrd="0" presId="urn:microsoft.com/office/officeart/2005/8/layout/pyramid1"/>
    <dgm:cxn modelId="{46F00E4F-B041-4C0B-AEC6-283FC690F816}" type="presParOf" srcId="{97047CC1-E547-42B5-9625-7A6A20CCBA0A}" destId="{89A25DEC-5F73-44FF-BABE-A4165A3E90DA}" srcOrd="0" destOrd="0" presId="urn:microsoft.com/office/officeart/2005/8/layout/pyramid1"/>
    <dgm:cxn modelId="{1EBD178D-54AE-46B2-815B-77B2F25D8567}" type="presParOf" srcId="{97047CC1-E547-42B5-9625-7A6A20CCBA0A}" destId="{F5F71200-79EB-42B7-8527-9D7322D46A6C}" srcOrd="1" destOrd="0" presId="urn:microsoft.com/office/officeart/2005/8/layout/pyramid1"/>
    <dgm:cxn modelId="{7E9B844D-EA45-46E0-A2DA-4390556CB0C0}" type="presParOf" srcId="{C377CFDC-EDFA-47B7-B07C-BA430F08D2D6}" destId="{3666CBFD-0AA1-4753-B4B9-C26A0A6BDF62}" srcOrd="1" destOrd="0" presId="urn:microsoft.com/office/officeart/2005/8/layout/pyramid1"/>
    <dgm:cxn modelId="{BB224927-3D71-403A-9327-E6E58C278EED}" type="presParOf" srcId="{3666CBFD-0AA1-4753-B4B9-C26A0A6BDF62}" destId="{BEAB3674-D5E3-4583-BB76-E5F1D1F1CF8B}" srcOrd="0" destOrd="0" presId="urn:microsoft.com/office/officeart/2005/8/layout/pyramid1"/>
    <dgm:cxn modelId="{836645C7-FAA2-4940-859B-995CB092B420}" type="presParOf" srcId="{3666CBFD-0AA1-4753-B4B9-C26A0A6BDF62}" destId="{29AF3A2C-5C3C-411E-967F-7AC95F4E48CA}" srcOrd="1" destOrd="0" presId="urn:microsoft.com/office/officeart/2005/8/layout/pyramid1"/>
    <dgm:cxn modelId="{65E15405-05A9-4578-887F-05A079C67803}" type="presParOf" srcId="{C377CFDC-EDFA-47B7-B07C-BA430F08D2D6}" destId="{23745798-D361-4856-ACCF-E6899E9D4C42}" srcOrd="2" destOrd="0" presId="urn:microsoft.com/office/officeart/2005/8/layout/pyramid1"/>
    <dgm:cxn modelId="{3915EBC6-1A0F-424F-B37C-FD6350E89F54}" type="presParOf" srcId="{23745798-D361-4856-ACCF-E6899E9D4C42}" destId="{AA673155-A9BD-40EC-B33E-6B53B086777F}" srcOrd="0" destOrd="0" presId="urn:microsoft.com/office/officeart/2005/8/layout/pyramid1"/>
    <dgm:cxn modelId="{7415786D-63EF-4601-B339-977839EDE479}" type="presParOf" srcId="{23745798-D361-4856-ACCF-E6899E9D4C42}" destId="{81FD8A3D-CAAC-4C40-8640-56A18D4DF507}" srcOrd="1" destOrd="0" presId="urn:microsoft.com/office/officeart/2005/8/layout/pyramid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29DB06-3AF0-43BC-8AF7-C876EE647377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0AF870B6-6F0C-4CBE-A3A5-AF2C8E375E1C}">
      <dgm:prSet phldrT="[Text]" custT="1"/>
      <dgm:spPr/>
      <dgm:t>
        <a:bodyPr/>
        <a:lstStyle/>
        <a:p>
          <a:r>
            <a:rPr lang="en-US" sz="2400"/>
            <a:t>Gen1</a:t>
          </a:r>
        </a:p>
      </dgm:t>
    </dgm:pt>
    <dgm:pt modelId="{59CF63F6-3090-4936-A685-517B26A70B6E}" type="parTrans" cxnId="{129C66A9-167B-4622-861A-1093903C7BAC}">
      <dgm:prSet/>
      <dgm:spPr/>
      <dgm:t>
        <a:bodyPr/>
        <a:lstStyle/>
        <a:p>
          <a:endParaRPr lang="en-US"/>
        </a:p>
      </dgm:t>
    </dgm:pt>
    <dgm:pt modelId="{20C7CD36-D735-4E42-8984-C30755A79170}" type="sibTrans" cxnId="{129C66A9-167B-4622-861A-1093903C7BAC}">
      <dgm:prSet/>
      <dgm:spPr/>
      <dgm:t>
        <a:bodyPr/>
        <a:lstStyle/>
        <a:p>
          <a:endParaRPr lang="en-US"/>
        </a:p>
      </dgm:t>
    </dgm:pt>
    <dgm:pt modelId="{A5D547A8-19BE-45EB-989C-3A71A1128938}">
      <dgm:prSet phldrT="[Text]" custT="1"/>
      <dgm:spPr/>
      <dgm:t>
        <a:bodyPr/>
        <a:lstStyle/>
        <a:p>
          <a:r>
            <a:rPr lang="en-US" sz="2400"/>
            <a:t>Gen2</a:t>
          </a:r>
        </a:p>
      </dgm:t>
    </dgm:pt>
    <dgm:pt modelId="{C2F6774C-89C3-4854-B916-28605DF8D8AA}" type="parTrans" cxnId="{5B18A250-12CD-412A-87F7-768068768AD1}">
      <dgm:prSet/>
      <dgm:spPr/>
      <dgm:t>
        <a:bodyPr/>
        <a:lstStyle/>
        <a:p>
          <a:endParaRPr lang="en-US"/>
        </a:p>
      </dgm:t>
    </dgm:pt>
    <dgm:pt modelId="{1D5B80C9-E214-441A-BD59-DF2C15045262}" type="sibTrans" cxnId="{5B18A250-12CD-412A-87F7-768068768AD1}">
      <dgm:prSet/>
      <dgm:spPr/>
      <dgm:t>
        <a:bodyPr/>
        <a:lstStyle/>
        <a:p>
          <a:endParaRPr lang="en-US"/>
        </a:p>
      </dgm:t>
    </dgm:pt>
    <dgm:pt modelId="{59AA9E24-78B5-4AF8-8983-E2FAA73AB38D}">
      <dgm:prSet phldrT="[Text]" custT="1"/>
      <dgm:spPr/>
      <dgm:t>
        <a:bodyPr/>
        <a:lstStyle/>
        <a:p>
          <a:r>
            <a:rPr lang="en-US" sz="2400"/>
            <a:t>Gen2-L.E.</a:t>
          </a:r>
        </a:p>
      </dgm:t>
    </dgm:pt>
    <dgm:pt modelId="{B7D4D0F3-CB8A-4A20-9FE5-B857DCA4A7CF}" type="parTrans" cxnId="{89EB868B-FCCE-410D-AAD3-E37CFE10287B}">
      <dgm:prSet/>
      <dgm:spPr/>
      <dgm:t>
        <a:bodyPr/>
        <a:lstStyle/>
        <a:p>
          <a:endParaRPr lang="en-US"/>
        </a:p>
      </dgm:t>
    </dgm:pt>
    <dgm:pt modelId="{C8F022FE-4B82-4EE7-B90E-001156BCE88A}" type="sibTrans" cxnId="{89EB868B-FCCE-410D-AAD3-E37CFE10287B}">
      <dgm:prSet/>
      <dgm:spPr/>
      <dgm:t>
        <a:bodyPr/>
        <a:lstStyle/>
        <a:p>
          <a:endParaRPr lang="en-US"/>
        </a:p>
      </dgm:t>
    </dgm:pt>
    <dgm:pt modelId="{47658433-4C7D-419D-92FD-55FE5B2BC334}" type="pres">
      <dgm:prSet presAssocID="{9229DB06-3AF0-43BC-8AF7-C876EE647377}" presName="arrowDiagram" presStyleCnt="0">
        <dgm:presLayoutVars>
          <dgm:chMax val="5"/>
          <dgm:dir/>
          <dgm:resizeHandles val="exact"/>
        </dgm:presLayoutVars>
      </dgm:prSet>
      <dgm:spPr/>
    </dgm:pt>
    <dgm:pt modelId="{B6B60406-3C1E-4F72-B858-3CE6E5AD5C4F}" type="pres">
      <dgm:prSet presAssocID="{9229DB06-3AF0-43BC-8AF7-C876EE647377}" presName="arrow" presStyleLbl="bgShp" presStyleIdx="0" presStyleCnt="1"/>
      <dgm:spPr/>
    </dgm:pt>
    <dgm:pt modelId="{609F2B0D-A0ED-41CF-9AC2-B2C7F2EA5FAE}" type="pres">
      <dgm:prSet presAssocID="{9229DB06-3AF0-43BC-8AF7-C876EE647377}" presName="arrowDiagram3" presStyleCnt="0"/>
      <dgm:spPr/>
    </dgm:pt>
    <dgm:pt modelId="{30C44A22-6972-499E-98B4-388D26EE2EC8}" type="pres">
      <dgm:prSet presAssocID="{0AF870B6-6F0C-4CBE-A3A5-AF2C8E375E1C}" presName="bullet3a" presStyleLbl="node1" presStyleIdx="0" presStyleCnt="3"/>
      <dgm:spPr/>
    </dgm:pt>
    <dgm:pt modelId="{DEEA0B63-2570-48EE-BA8A-751E19D852DF}" type="pres">
      <dgm:prSet presAssocID="{0AF870B6-6F0C-4CBE-A3A5-AF2C8E375E1C}" presName="textBox3a" presStyleLbl="revTx" presStyleIdx="0" presStyleCnt="3">
        <dgm:presLayoutVars>
          <dgm:bulletEnabled val="1"/>
        </dgm:presLayoutVars>
      </dgm:prSet>
      <dgm:spPr/>
    </dgm:pt>
    <dgm:pt modelId="{090B3854-9631-4C94-8B5F-88DCCEB863F6}" type="pres">
      <dgm:prSet presAssocID="{A5D547A8-19BE-45EB-989C-3A71A1128938}" presName="bullet3b" presStyleLbl="node1" presStyleIdx="1" presStyleCnt="3"/>
      <dgm:spPr/>
    </dgm:pt>
    <dgm:pt modelId="{1A97470D-9A9E-4B95-9C48-52347A7455C5}" type="pres">
      <dgm:prSet presAssocID="{A5D547A8-19BE-45EB-989C-3A71A1128938}" presName="textBox3b" presStyleLbl="revTx" presStyleIdx="1" presStyleCnt="3">
        <dgm:presLayoutVars>
          <dgm:bulletEnabled val="1"/>
        </dgm:presLayoutVars>
      </dgm:prSet>
      <dgm:spPr/>
    </dgm:pt>
    <dgm:pt modelId="{37540EC4-7082-495C-8577-C8CC10B8525F}" type="pres">
      <dgm:prSet presAssocID="{59AA9E24-78B5-4AF8-8983-E2FAA73AB38D}" presName="bullet3c" presStyleLbl="node1" presStyleIdx="2" presStyleCnt="3" custScaleX="46154" custScaleY="46154"/>
      <dgm:spPr/>
    </dgm:pt>
    <dgm:pt modelId="{4CBF7A95-1951-46B9-AD65-9A77200BC35D}" type="pres">
      <dgm:prSet presAssocID="{59AA9E24-78B5-4AF8-8983-E2FAA73AB38D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B204AF12-3828-4C37-92AF-171EC95B1B38}" type="presOf" srcId="{A5D547A8-19BE-45EB-989C-3A71A1128938}" destId="{1A97470D-9A9E-4B95-9C48-52347A7455C5}" srcOrd="0" destOrd="0" presId="urn:microsoft.com/office/officeart/2005/8/layout/arrow2"/>
    <dgm:cxn modelId="{F75EA21C-FD23-4BAF-ACC5-A43ED6BE2EEE}" type="presOf" srcId="{59AA9E24-78B5-4AF8-8983-E2FAA73AB38D}" destId="{4CBF7A95-1951-46B9-AD65-9A77200BC35D}" srcOrd="0" destOrd="0" presId="urn:microsoft.com/office/officeart/2005/8/layout/arrow2"/>
    <dgm:cxn modelId="{5B18A250-12CD-412A-87F7-768068768AD1}" srcId="{9229DB06-3AF0-43BC-8AF7-C876EE647377}" destId="{A5D547A8-19BE-45EB-989C-3A71A1128938}" srcOrd="1" destOrd="0" parTransId="{C2F6774C-89C3-4854-B916-28605DF8D8AA}" sibTransId="{1D5B80C9-E214-441A-BD59-DF2C15045262}"/>
    <dgm:cxn modelId="{89EB868B-FCCE-410D-AAD3-E37CFE10287B}" srcId="{9229DB06-3AF0-43BC-8AF7-C876EE647377}" destId="{59AA9E24-78B5-4AF8-8983-E2FAA73AB38D}" srcOrd="2" destOrd="0" parTransId="{B7D4D0F3-CB8A-4A20-9FE5-B857DCA4A7CF}" sibTransId="{C8F022FE-4B82-4EE7-B90E-001156BCE88A}"/>
    <dgm:cxn modelId="{129C66A9-167B-4622-861A-1093903C7BAC}" srcId="{9229DB06-3AF0-43BC-8AF7-C876EE647377}" destId="{0AF870B6-6F0C-4CBE-A3A5-AF2C8E375E1C}" srcOrd="0" destOrd="0" parTransId="{59CF63F6-3090-4936-A685-517B26A70B6E}" sibTransId="{20C7CD36-D735-4E42-8984-C30755A79170}"/>
    <dgm:cxn modelId="{64758BBD-AF05-486A-9108-0E944B24E3B9}" type="presOf" srcId="{0AF870B6-6F0C-4CBE-A3A5-AF2C8E375E1C}" destId="{DEEA0B63-2570-48EE-BA8A-751E19D852DF}" srcOrd="0" destOrd="0" presId="urn:microsoft.com/office/officeart/2005/8/layout/arrow2"/>
    <dgm:cxn modelId="{A7A6E0D5-D0CF-442F-B7B6-9A731F28D3FD}" type="presOf" srcId="{9229DB06-3AF0-43BC-8AF7-C876EE647377}" destId="{47658433-4C7D-419D-92FD-55FE5B2BC334}" srcOrd="0" destOrd="0" presId="urn:microsoft.com/office/officeart/2005/8/layout/arrow2"/>
    <dgm:cxn modelId="{2AAA7170-23BA-4CC4-85FE-21B2CD711E55}" type="presParOf" srcId="{47658433-4C7D-419D-92FD-55FE5B2BC334}" destId="{B6B60406-3C1E-4F72-B858-3CE6E5AD5C4F}" srcOrd="0" destOrd="0" presId="urn:microsoft.com/office/officeart/2005/8/layout/arrow2"/>
    <dgm:cxn modelId="{4D829FB0-DF3D-4593-B075-3E6E83E6A529}" type="presParOf" srcId="{47658433-4C7D-419D-92FD-55FE5B2BC334}" destId="{609F2B0D-A0ED-41CF-9AC2-B2C7F2EA5FAE}" srcOrd="1" destOrd="0" presId="urn:microsoft.com/office/officeart/2005/8/layout/arrow2"/>
    <dgm:cxn modelId="{B947FC42-3FE3-4827-B6D9-94C77A848D40}" type="presParOf" srcId="{609F2B0D-A0ED-41CF-9AC2-B2C7F2EA5FAE}" destId="{30C44A22-6972-499E-98B4-388D26EE2EC8}" srcOrd="0" destOrd="0" presId="urn:microsoft.com/office/officeart/2005/8/layout/arrow2"/>
    <dgm:cxn modelId="{989D626D-B485-47A0-AD48-77BE106B75EE}" type="presParOf" srcId="{609F2B0D-A0ED-41CF-9AC2-B2C7F2EA5FAE}" destId="{DEEA0B63-2570-48EE-BA8A-751E19D852DF}" srcOrd="1" destOrd="0" presId="urn:microsoft.com/office/officeart/2005/8/layout/arrow2"/>
    <dgm:cxn modelId="{5FBE51CB-6F8F-490E-B355-0CDFFE7C0E83}" type="presParOf" srcId="{609F2B0D-A0ED-41CF-9AC2-B2C7F2EA5FAE}" destId="{090B3854-9631-4C94-8B5F-88DCCEB863F6}" srcOrd="2" destOrd="0" presId="urn:microsoft.com/office/officeart/2005/8/layout/arrow2"/>
    <dgm:cxn modelId="{181F8ACF-46A9-4B3F-99A1-61FCA42B7EFD}" type="presParOf" srcId="{609F2B0D-A0ED-41CF-9AC2-B2C7F2EA5FAE}" destId="{1A97470D-9A9E-4B95-9C48-52347A7455C5}" srcOrd="3" destOrd="0" presId="urn:microsoft.com/office/officeart/2005/8/layout/arrow2"/>
    <dgm:cxn modelId="{B80F572F-78A0-4DD6-B179-12CA9CB4507E}" type="presParOf" srcId="{609F2B0D-A0ED-41CF-9AC2-B2C7F2EA5FAE}" destId="{37540EC4-7082-495C-8577-C8CC10B8525F}" srcOrd="4" destOrd="0" presId="urn:microsoft.com/office/officeart/2005/8/layout/arrow2"/>
    <dgm:cxn modelId="{C07D70B9-1233-438C-9126-9AB4D898070D}" type="presParOf" srcId="{609F2B0D-A0ED-41CF-9AC2-B2C7F2EA5FAE}" destId="{4CBF7A95-1951-46B9-AD65-9A77200BC35D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25DEC-5F73-44FF-BABE-A4165A3E90DA}">
      <dsp:nvSpPr>
        <dsp:cNvPr id="0" name=""/>
        <dsp:cNvSpPr/>
      </dsp:nvSpPr>
      <dsp:spPr>
        <a:xfrm>
          <a:off x="2837003" y="5722"/>
          <a:ext cx="2615799" cy="1592663"/>
        </a:xfrm>
        <a:prstGeom prst="trapezoid">
          <a:avLst>
            <a:gd name="adj" fmla="val 82120"/>
          </a:avLst>
        </a:prstGeom>
        <a:solidFill>
          <a:srgbClr val="FF0000"/>
        </a:solidFill>
        <a:ln w="190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bg1"/>
              </a:solidFill>
            </a:rPr>
            <a:t>Memory</a:t>
          </a:r>
          <a:endParaRPr lang="en-GB" sz="3200" kern="1200">
            <a:solidFill>
              <a:schemeClr val="bg1"/>
            </a:solidFill>
          </a:endParaRPr>
        </a:p>
      </dsp:txBody>
      <dsp:txXfrm>
        <a:off x="2837003" y="5722"/>
        <a:ext cx="2615799" cy="1592663"/>
      </dsp:txXfrm>
    </dsp:sp>
    <dsp:sp modelId="{BEAB3674-D5E3-4583-BB76-E5F1D1F1CF8B}">
      <dsp:nvSpPr>
        <dsp:cNvPr id="0" name=""/>
        <dsp:cNvSpPr/>
      </dsp:nvSpPr>
      <dsp:spPr>
        <a:xfrm>
          <a:off x="1708935" y="1592663"/>
          <a:ext cx="4871935" cy="1373678"/>
        </a:xfrm>
        <a:prstGeom prst="trapezoid">
          <a:avLst>
            <a:gd name="adj" fmla="val 82120"/>
          </a:avLst>
        </a:prstGeom>
        <a:solidFill>
          <a:schemeClr val="accent4">
            <a:lumMod val="60000"/>
            <a:lumOff val="40000"/>
          </a:schemeClr>
        </a:solidFill>
        <a:ln w="190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solidFill>
                <a:schemeClr val="bg1"/>
              </a:solidFill>
            </a:rPr>
            <a:t>Adaptive Cache</a:t>
          </a:r>
          <a:endParaRPr lang="en-GB" sz="4000" kern="1200">
            <a:solidFill>
              <a:schemeClr val="bg1"/>
            </a:solidFill>
          </a:endParaRPr>
        </a:p>
      </dsp:txBody>
      <dsp:txXfrm>
        <a:off x="2561524" y="1592663"/>
        <a:ext cx="3166758" cy="1373678"/>
      </dsp:txXfrm>
    </dsp:sp>
    <dsp:sp modelId="{AA673155-A9BD-40EC-B33E-6B53B086777F}">
      <dsp:nvSpPr>
        <dsp:cNvPr id="0" name=""/>
        <dsp:cNvSpPr/>
      </dsp:nvSpPr>
      <dsp:spPr>
        <a:xfrm>
          <a:off x="0" y="2966342"/>
          <a:ext cx="8289806" cy="2081015"/>
        </a:xfrm>
        <a:prstGeom prst="trapezoid">
          <a:avLst>
            <a:gd name="adj" fmla="val 82120"/>
          </a:avLst>
        </a:prstGeom>
        <a:solidFill>
          <a:schemeClr val="accent1">
            <a:lumMod val="40000"/>
            <a:lumOff val="60000"/>
          </a:schemeClr>
        </a:solidFill>
        <a:ln w="190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solidFill>
                <a:schemeClr val="bg1"/>
              </a:solidFill>
            </a:rPr>
            <a:t>Remote Storage</a:t>
          </a:r>
          <a:endParaRPr lang="en-GB" sz="4000" kern="1200">
            <a:solidFill>
              <a:schemeClr val="bg1"/>
            </a:solidFill>
          </a:endParaRPr>
        </a:p>
      </dsp:txBody>
      <dsp:txXfrm>
        <a:off x="1450716" y="2966342"/>
        <a:ext cx="5388374" cy="2081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B60406-3C1E-4F72-B858-3CE6E5AD5C4F}">
      <dsp:nvSpPr>
        <dsp:cNvPr id="0" name=""/>
        <dsp:cNvSpPr/>
      </dsp:nvSpPr>
      <dsp:spPr>
        <a:xfrm>
          <a:off x="0" y="172704"/>
          <a:ext cx="8289807" cy="518112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C44A22-6972-499E-98B4-388D26EE2EC8}">
      <dsp:nvSpPr>
        <dsp:cNvPr id="0" name=""/>
        <dsp:cNvSpPr/>
      </dsp:nvSpPr>
      <dsp:spPr>
        <a:xfrm>
          <a:off x="1052805" y="3748720"/>
          <a:ext cx="215534" cy="2155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EA0B63-2570-48EE-BA8A-751E19D852DF}">
      <dsp:nvSpPr>
        <dsp:cNvPr id="0" name=""/>
        <dsp:cNvSpPr/>
      </dsp:nvSpPr>
      <dsp:spPr>
        <a:xfrm>
          <a:off x="1160572" y="3856487"/>
          <a:ext cx="1931525" cy="1497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208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Gen1</a:t>
          </a:r>
        </a:p>
      </dsp:txBody>
      <dsp:txXfrm>
        <a:off x="1160572" y="3856487"/>
        <a:ext cx="1931525" cy="1497346"/>
      </dsp:txXfrm>
    </dsp:sp>
    <dsp:sp modelId="{090B3854-9631-4C94-8B5F-88DCCEB863F6}">
      <dsp:nvSpPr>
        <dsp:cNvPr id="0" name=""/>
        <dsp:cNvSpPr/>
      </dsp:nvSpPr>
      <dsp:spPr>
        <a:xfrm>
          <a:off x="2955316" y="2340489"/>
          <a:ext cx="389620" cy="3896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7470D-9A9E-4B95-9C48-52347A7455C5}">
      <dsp:nvSpPr>
        <dsp:cNvPr id="0" name=""/>
        <dsp:cNvSpPr/>
      </dsp:nvSpPr>
      <dsp:spPr>
        <a:xfrm>
          <a:off x="3150126" y="2535299"/>
          <a:ext cx="1989553" cy="2818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452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Gen2</a:t>
          </a:r>
        </a:p>
      </dsp:txBody>
      <dsp:txXfrm>
        <a:off x="3150126" y="2535299"/>
        <a:ext cx="1989553" cy="2818534"/>
      </dsp:txXfrm>
    </dsp:sp>
    <dsp:sp modelId="{37540EC4-7082-495C-8577-C8CC10B8525F}">
      <dsp:nvSpPr>
        <dsp:cNvPr id="0" name=""/>
        <dsp:cNvSpPr/>
      </dsp:nvSpPr>
      <dsp:spPr>
        <a:xfrm>
          <a:off x="5388374" y="1628601"/>
          <a:ext cx="248695" cy="2486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F7A95-1951-46B9-AD65-9A77200BC35D}">
      <dsp:nvSpPr>
        <dsp:cNvPr id="0" name=""/>
        <dsp:cNvSpPr/>
      </dsp:nvSpPr>
      <dsp:spPr>
        <a:xfrm>
          <a:off x="5512721" y="1752949"/>
          <a:ext cx="1989553" cy="3600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519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Gen2-L.E.</a:t>
          </a:r>
        </a:p>
      </dsp:txBody>
      <dsp:txXfrm>
        <a:off x="5512721" y="1752949"/>
        <a:ext cx="1989553" cy="36008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1/28/2019 5:38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1/28/2019 5:38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1/28/2019 5:38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911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1/28/2019 5:38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869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Non-Volatile Memory / Flash Memory hosting Cache and tempdb</a:t>
            </a:r>
          </a:p>
          <a:p>
            <a:r>
              <a:rPr lang="en-US" sz="900" b="0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NVM Express reduces </a:t>
            </a:r>
            <a:r>
              <a:rPr lang="en-US" sz="900" b="0" i="0" u="none" strike="noStrike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I/O </a:t>
            </a:r>
            <a:r>
              <a:rPr lang="en-US" sz="900" b="0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overhead and brings various performance improvements in comparison to previous logical-device interfaces, including multiple, long command queues, and reduced latency.</a:t>
            </a:r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1/28/2019 5:38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53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Non-Volatile Memory / Flash Memory hosting Cache and tempdb</a:t>
            </a:r>
          </a:p>
          <a:p>
            <a:r>
              <a:rPr lang="en-US" sz="900" b="0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NVM Express reduces </a:t>
            </a:r>
            <a:r>
              <a:rPr lang="en-US" sz="900" b="0" i="0" u="none" strike="noStrike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I/O </a:t>
            </a:r>
            <a:r>
              <a:rPr lang="en-US" sz="900" b="0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overhead and brings various performance improvements in comparison to previous logical-device interfaces, including multiple, long command queues, and reduced latency.</a:t>
            </a:r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1/28/2019 5:38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85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Non-Volatile Memory / Flash Memory hosting Cache and tempdb</a:t>
            </a:r>
          </a:p>
          <a:p>
            <a:r>
              <a:rPr lang="en-US" sz="900" b="0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NVM Express reduces </a:t>
            </a:r>
            <a:r>
              <a:rPr lang="en-US" sz="900" b="0" i="0" u="none" strike="noStrike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I/O </a:t>
            </a:r>
            <a:r>
              <a:rPr lang="en-US" sz="900" b="0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overhead and brings various performance improvements in comparison to previous logical-device interfaces, including multiple, long command queues, and reduced latency.</a:t>
            </a:r>
          </a:p>
          <a:p>
            <a:endParaRPr lang="en-US" sz="900" b="0" i="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Go into the algorithm – oldest accessed segment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1/28/2019 5:38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521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Tempdb is the same, so scaling down for equivalent memory on gen1 may have issues with tempdb</a:t>
            </a:r>
          </a:p>
          <a:p>
            <a:r>
              <a:rPr lang="en-US" dirty="0"/>
              <a:t>CTAS: https://icm.ad.msft.net/imp/v3/incidents/details/56922399/home</a:t>
            </a:r>
          </a:p>
          <a:p>
            <a:r>
              <a:rPr lang="en-US" dirty="0"/>
              <a:t>Bad Node: https://icm.ad.msft.net/imp/v3/incidents/details/64239102/home</a:t>
            </a:r>
          </a:p>
          <a:p>
            <a:r>
              <a:rPr lang="en-US" dirty="0"/>
              <a:t>Broadcast: https://icm.ad.msft.net/imp/v3/incidents/details/66251132/home</a:t>
            </a:r>
          </a:p>
          <a:p>
            <a:endParaRPr lang="en-US" dirty="0"/>
          </a:p>
          <a:p>
            <a:r>
              <a:rPr lang="en-US" dirty="0"/>
              <a:t>https://icm.ad.msft.net/imp/v3/incidents/details/73699774/home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1/28/2019 5:38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36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Non-Volatile Memory / Flash Memory hosting Cache and </a:t>
            </a:r>
            <a:r>
              <a:rPr lang="en-US" sz="900" b="1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tempdb</a:t>
            </a:r>
            <a:endParaRPr lang="en-US" sz="900" b="1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NVM Express reduces 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I/O 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overhead and brings various performance improvements in comparison to previous logical-device interfaces, including multiple, long command queues, and reduced latency.</a:t>
            </a:r>
          </a:p>
          <a:p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tempdb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(running out of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tempdb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so up in size) visuals 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1/28/2019 5:38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709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1/28/2019 5:38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567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Would </a:t>
            </a:r>
            <a:r>
              <a:rPr lang="en-US" sz="800" err="1"/>
              <a:t>decreaing</a:t>
            </a:r>
            <a:r>
              <a:rPr lang="en-US" sz="800"/>
              <a:t> resource class increase gen2 </a:t>
            </a:r>
            <a:r>
              <a:rPr lang="en-US" sz="800" err="1"/>
              <a:t>cach</a:t>
            </a:r>
            <a:r>
              <a:rPr lang="en-US" sz="800"/>
              <a:t> hit ratio? Less memory…is it </a:t>
            </a:r>
            <a:r>
              <a:rPr lang="en-US" sz="800" err="1"/>
              <a:t>columnstore</a:t>
            </a:r>
            <a:r>
              <a:rPr lang="en-US" sz="800"/>
              <a:t> object pool memory that gets decreased with </a:t>
            </a:r>
            <a:r>
              <a:rPr lang="en-US" sz="800" err="1"/>
              <a:t>rc</a:t>
            </a:r>
            <a:r>
              <a:rPr lang="en-US" sz="800"/>
              <a:t>?</a:t>
            </a:r>
          </a:p>
          <a:p>
            <a:endParaRPr lang="en-US" sz="50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1/28/2019 5:38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48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1/28/2019 5:38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832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Not ideal for default behavior.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1/28/2019 5:38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2134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1/28/2019 5:38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23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Gen1 has fixed resource pools that memory grants and concurrency use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1/28/2019 5:38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256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1/28/2019 5:38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20695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1/28/2019 5:38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935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1/28/2019 5:38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205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1/28/2019 5:38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892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1/28/2019 5:38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5651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1/28/2019 5:38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058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6 cores, 42 GB ram per node</a:t>
            </a:r>
          </a:p>
          <a:p>
            <a:r>
              <a:rPr lang="en-US"/>
              <a:t>36 cores, 360 GB ram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131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66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1FAE85-20FE-844F-9354-E6E61F84E3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21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>
                <a:solidFill>
                  <a:prstClr val="black"/>
                </a:solidFill>
              </a:rPr>
              <a:pPr/>
              <a:t>1/28/2019 5:38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4315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1/28/2019 5:38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542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7D118-1690-458F-B4D2-F9DA5D6F50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1/28/2019 5:38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66786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Cloud Data Warehouses break the mold by separating compute from storage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Store as much data as you want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Pay for the performance you require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SQLDW introduces an automated cache that keeps a copy of your data close to the CPUs to </a:t>
            </a:r>
            <a:r>
              <a:rPr lang="en-US" err="1"/>
              <a:t>maximise</a:t>
            </a:r>
            <a:r>
              <a:rPr lang="en-US"/>
              <a:t> performance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1/28/2019 5:38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24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Cloud Data Warehouses break the mold by separating compute from storage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Store as much data as you want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Pay for the performance you require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SQLDW introduces an automated cache that keeps a copy of your data close to the CPUs to </a:t>
            </a:r>
            <a:r>
              <a:rPr lang="en-US" err="1"/>
              <a:t>maximise</a:t>
            </a:r>
            <a:r>
              <a:rPr lang="en-US"/>
              <a:t> performance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1/28/2019 5:38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159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1/28/2019 5:38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149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Cloud Data Warehouses break the mold by separating compute from storage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Store as much data as you want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Pay for the performance you require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SQLDW introduces an automated cache that keeps a copy of your data close to the CPUs to </a:t>
            </a:r>
            <a:r>
              <a:rPr lang="en-US" err="1"/>
              <a:t>maximise</a:t>
            </a:r>
            <a:r>
              <a:rPr lang="en-US"/>
              <a:t> performance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1/28/2019 5:38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207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Non-Volatile Memory / Flash Memory hosting Cache and tempdb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NVM Express reduces 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I/O 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overhead and brings various performance improvements in comparison to previous logical-device interfaces, including multiple, long command queues, and reduced latency.</a:t>
            </a:r>
          </a:p>
          <a:p>
            <a:r>
              <a:rPr lang="en-GB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399 GB per DW100. Therefore at DWU1000, tempdb is sized to 3.99 TB.</a:t>
            </a:r>
          </a:p>
          <a:p>
            <a:endParaRPr lang="en-GB" dirty="0"/>
          </a:p>
          <a:p>
            <a:r>
              <a:rPr lang="en-GB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Gen1: 240 TB compressed on disk. This space is independent of tempdb or log space, and therefore this space is dedicated to permanent tables. Clustered </a:t>
            </a:r>
            <a:r>
              <a:rPr lang="en-GB" sz="900" b="0" i="0" u="none" strike="noStrike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columnstore</a:t>
            </a:r>
            <a:r>
              <a:rPr lang="en-GB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compression is estimated at 5X. This compression allows the database to grow to approximately 1 PB</a:t>
            </a:r>
            <a:endParaRPr lang="en-GB" dirty="0"/>
          </a:p>
          <a:p>
            <a:endParaRPr lang="en-GB" dirty="0"/>
          </a:p>
          <a:p>
            <a:r>
              <a:rPr lang="en-GB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Gen2: 240TB for </a:t>
            </a:r>
            <a:r>
              <a:rPr lang="en-GB" sz="900" b="0" i="0" u="none" strike="noStrike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rowstore</a:t>
            </a:r>
            <a:r>
              <a:rPr lang="en-GB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and unlimited storage for </a:t>
            </a:r>
            <a:r>
              <a:rPr lang="en-GB" sz="900" b="0" i="0" u="none" strike="noStrike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columnstore</a:t>
            </a:r>
            <a:r>
              <a:rPr lang="en-GB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tables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1/28/2019 5:38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55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4/5 times performance improvement from Gen1-&gt;Gen2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1/28/2019 5:38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514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Layouts/_rels/slideLayout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9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60600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234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895395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2092881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75214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98344" y="4302474"/>
            <a:ext cx="1929472" cy="6403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4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4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200347" y="597450"/>
            <a:ext cx="7236127" cy="6397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95915" y="2368773"/>
            <a:ext cx="3072588" cy="15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8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440956" y="0"/>
            <a:ext cx="6995518" cy="6994525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95914" y="597450"/>
            <a:ext cx="1393840" cy="298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98344" y="4303055"/>
            <a:ext cx="1929472" cy="6403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4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4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5914" y="2368773"/>
            <a:ext cx="3072589" cy="15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76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3039097"/>
            <a:ext cx="9327356" cy="56502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72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5915" y="4041282"/>
            <a:ext cx="9327356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4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77606" y="601344"/>
            <a:ext cx="3264575" cy="313932"/>
          </a:xfrm>
        </p:spPr>
        <p:txBody>
          <a:bodyPr lIns="0" tIns="0" rIns="0" bIns="0"/>
          <a:lstStyle>
            <a:lvl1pPr marL="0" indent="0" algn="r">
              <a:buNone/>
              <a:defRPr sz="2040">
                <a:latin typeface="+mn-lt"/>
              </a:defRPr>
            </a:lvl1pPr>
            <a:lvl2pPr marL="349724" indent="0">
              <a:buNone/>
              <a:defRPr sz="2040"/>
            </a:lvl2pPr>
            <a:lvl3pPr marL="582873" indent="0">
              <a:buNone/>
              <a:defRPr sz="2040"/>
            </a:lvl3pPr>
            <a:lvl4pPr marL="816022" indent="0">
              <a:buNone/>
              <a:defRPr sz="2040"/>
            </a:lvl4pPr>
            <a:lvl5pPr marL="1049171" indent="0">
              <a:buNone/>
              <a:defRPr sz="204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51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164487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56504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63105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8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732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6097"/>
            <a:ext cx="5316593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18045" y="1466097"/>
            <a:ext cx="5316593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14440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0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1" name="Rectangle 8"/>
          <p:cNvSpPr>
            <a:spLocks noChangeArrowheads="1"/>
          </p:cNvSpPr>
          <p:nvPr userDrawn="1"/>
        </p:nvSpPr>
        <p:spPr bwMode="auto">
          <a:xfrm>
            <a:off x="3175" y="3409950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2" name="Rectangle 21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28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95972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02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45426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15" y="466302"/>
            <a:ext cx="5618874" cy="379824"/>
          </a:xfrm>
        </p:spPr>
        <p:txBody>
          <a:bodyPr tIns="64008"/>
          <a:lstStyle>
            <a:lvl1pPr>
              <a:defRPr sz="204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0623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2065976"/>
            <a:ext cx="4245437" cy="1130053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72" b="0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5" y="3605925"/>
            <a:ext cx="4245890" cy="313904"/>
          </a:xfrm>
        </p:spPr>
        <p:txBody>
          <a:bodyPr/>
          <a:lstStyle>
            <a:lvl1pPr marL="0" indent="0">
              <a:buNone/>
              <a:defRPr sz="2040">
                <a:latin typeface="+mn-lt"/>
              </a:defRPr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7972421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37" y="2932236"/>
            <a:ext cx="4245437" cy="1130053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72" b="0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702717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4" y="3040994"/>
            <a:ext cx="4243947" cy="878930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56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986817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6249329" cy="50852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8"/>
            <a:ext cx="6249329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200347" y="597450"/>
            <a:ext cx="7236127" cy="639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83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6249329" cy="508524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200347" y="597450"/>
            <a:ext cx="7236127" cy="639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79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4701" cy="508524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181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676597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37656" cy="508524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3171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2009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415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95914" y="4244907"/>
            <a:ext cx="11243610" cy="2160180"/>
          </a:xfrm>
          <a:prstGeom prst="rect">
            <a:avLst/>
          </a:prstGeom>
          <a:noFill/>
        </p:spPr>
        <p:txBody>
          <a:bodyPr wrap="square" lIns="186521" tIns="149217" rIns="186521" bIns="149217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4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751185" y="1826348"/>
            <a:ext cx="1635020" cy="1634787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7551" rIns="0" bIns="4755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506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4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424708" y="1826348"/>
            <a:ext cx="1635020" cy="1634787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7551" rIns="0" bIns="47551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5066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4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6019823" y="2221804"/>
            <a:ext cx="444788" cy="843875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8050273" y="1826348"/>
            <a:ext cx="1635020" cy="1634787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7551" rIns="0" bIns="47551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5066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4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281096" y="2332367"/>
            <a:ext cx="1173375" cy="622749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836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3259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36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716299" y="2887412"/>
            <a:ext cx="729576" cy="729468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397656" y="2887412"/>
            <a:ext cx="729576" cy="729468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9003621" y="2887412"/>
            <a:ext cx="729576" cy="729468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95087" y="2343998"/>
            <a:ext cx="732605" cy="555390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8146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059" y="1465289"/>
            <a:ext cx="11239464" cy="1946203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53449" indent="0">
              <a:buNone/>
              <a:defRPr sz="244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41" indent="0">
              <a:buNone/>
              <a:defRPr sz="204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30773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71912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59604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95914" y="6281748"/>
            <a:ext cx="4572000" cy="11209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50843" eaLnBrk="0" hangingPunct="0"/>
            <a:r>
              <a:rPr lang="en-US" sz="714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39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914" y="1465289"/>
            <a:ext cx="11239789" cy="2260106"/>
          </a:xfrm>
        </p:spPr>
        <p:txBody>
          <a:bodyPr>
            <a:spAutoFit/>
          </a:bodyPr>
          <a:lstStyle>
            <a:lvl1pPr>
              <a:defRPr sz="3672">
                <a:latin typeface="+mn-lt"/>
              </a:defRPr>
            </a:lvl1pPr>
            <a:lvl2pPr>
              <a:defRPr sz="2856">
                <a:latin typeface="+mn-lt"/>
              </a:defRPr>
            </a:lvl2pPr>
            <a:lvl3pPr>
              <a:defRPr sz="2448">
                <a:latin typeface="+mn-lt"/>
              </a:defRPr>
            </a:lvl3pPr>
            <a:lvl4pPr>
              <a:defRPr sz="2040">
                <a:latin typeface="+mn-lt"/>
              </a:defRPr>
            </a:lvl4pPr>
            <a:lvl5pPr>
              <a:defRPr sz="1836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39"/>
            <a:ext cx="12436476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4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216339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black">
          <a:xfrm>
            <a:off x="4419578" y="6696087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039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8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/>
        </p:nvSpPr>
        <p:spPr bwMode="black">
          <a:xfrm>
            <a:off x="4419578" y="6696087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82782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8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/>
        </p:nvSpPr>
        <p:spPr bwMode="black">
          <a:xfrm>
            <a:off x="4419578" y="6696087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1629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12122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black">
          <a:xfrm>
            <a:off x="4419578" y="6696087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100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230C-14F8-45A1-85AC-9076480AE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BEA24-AD96-4540-BB76-21E51C9B4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E7C8A-5DE5-4C59-97ED-759014BC2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76263-F604-49D5-B2E8-641F4BAD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EC8EE-B762-4BDE-A1A5-F022EB01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273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DBE9-C92E-439F-84E5-8A21764D0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9DF8D-6AE4-4B6A-BF98-BAB38B052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86164-0345-4DF6-8AB7-873E540FE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10B7A-731F-489E-A0FA-C2BBD0AA6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3D833-0066-45F1-B74C-B5937327C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618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E20E-6333-49E2-8A52-EF9B8F18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2819C-9521-40BD-8AC1-CEA6CE0FE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E2444-DC8B-4F7D-B585-928610C8F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717B4-0CE0-46D0-AAA1-C47BBA40F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C8C70-5A4F-4D94-BA52-5514C6181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393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451A-F3AB-4CAF-BEDF-ABDC2BCB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B8860-B70C-4045-881F-78C00AAF67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6C85D-00BD-4836-91C0-95D6F5751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32CF7-D2E2-48DC-B392-D507FAFBF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06238-38D0-47D0-AD3C-D8D952BFB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14782-F273-4558-8BFE-39433767A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735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B95D-BEE2-461C-95BA-7B8C3D9A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4F9CC-A3B6-4DDF-825E-CCED16E71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7611F-2324-49FA-BF95-873972E0D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84755-6BF5-4767-84A3-A55A1CB98E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9CE7B5-EEA7-41D7-A6E8-36262EDAD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15E6EB-DCB0-4801-A7F3-07E6E7CD7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60636B-D746-46A0-81A9-5706CB80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5DC22A-485D-43A0-8133-C17A744FD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29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FBC8-6C47-4581-840A-D42E6B37E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E090EA-A02F-40DC-B2D1-1491382E8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EE7D0-0E1E-47A3-9633-C8B3F7D4A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E8CEB-C040-4BC9-91FC-F8FA88393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695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DB4A34-D774-49BB-BE77-85D7F0074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D640B-6952-4077-94E2-2A7E6E939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1ADE7-731A-4611-AB94-26D65C248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469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80A02-3371-4C72-86B3-D67294D3C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0A4E-3A36-4652-AB3B-1BFE244EE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ACF3F-D782-4A05-B42C-BFCF66451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588CF-3B43-4BD6-A56B-53D7C6A4B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CE48EA-290F-40C2-B980-B74F392F2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295C8-F6E5-40BA-8859-05C45B7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329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BB95-3D00-48FE-B108-F0ABD8AAF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2E1C1-4048-4066-A15C-5E996DD0BF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19581-8B6D-47DA-A001-5536AA03D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529C4-52C7-4736-BD32-8DBCAE10E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02ACA-BDDC-4FAD-B25A-BFF178CB5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DD939-E1A8-454E-B418-08E0AC5E4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31496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AB5DF-1522-45E2-BE25-BC0E7E2C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35605-0251-4B16-8771-5E6EA5F8B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D48EC-0B74-4D5D-B8C3-CBA9DCED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6F900-8C8F-4049-80F8-E374A58B1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5F475-F498-4CDD-90D6-A45E0421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196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A0ED7B-EA39-4E89-A596-169DD21F4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F4566-E5B8-4747-993C-CA56F58BFF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4932E-A500-4003-8AA8-3A3E923C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BBA5F-F4A4-4054-BC19-79A456067059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52BAF-2C08-4F8F-A25F-14C7A4A32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2AF05-4B83-453F-80A8-BF1DBC85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384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381564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0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1" name="Rectangle 8"/>
          <p:cNvSpPr>
            <a:spLocks noChangeArrowheads="1"/>
          </p:cNvSpPr>
          <p:nvPr userDrawn="1"/>
        </p:nvSpPr>
        <p:spPr bwMode="auto">
          <a:xfrm>
            <a:off x="3175" y="3409950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2" name="Rectangle 21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5373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654399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13764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348026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60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02062"/>
            <a:ext cx="12436475" cy="29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04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0411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95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 userDrawn="1"/>
        </p:nvSpPr>
        <p:spPr>
          <a:xfrm>
            <a:off x="274638" y="1364282"/>
            <a:ext cx="11887200" cy="18319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Q&amp;A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3410196"/>
            <a:ext cx="12435840" cy="3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39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3710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617857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6152"/>
            <a:ext cx="11887199" cy="2131353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736725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73072"/>
          </a:xfrm>
        </p:spPr>
        <p:txBody>
          <a:bodyPr/>
          <a:lstStyle>
            <a:lvl1pPr marL="0" indent="0">
              <a:buNone/>
              <a:defRPr sz="3672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spcBef>
                <a:spcPts val="306"/>
              </a:spcBef>
              <a:spcAft>
                <a:spcPts val="612"/>
              </a:spcAft>
              <a:buFontTx/>
              <a:buNone/>
              <a:defRPr sz="2040"/>
            </a:lvl2pPr>
            <a:lvl3pPr marL="228557" indent="0">
              <a:spcBef>
                <a:spcPts val="306"/>
              </a:spcBef>
              <a:spcAft>
                <a:spcPts val="612"/>
              </a:spcAft>
              <a:buNone/>
              <a:defRPr sz="1836"/>
            </a:lvl3pPr>
            <a:lvl4pPr marL="457112" indent="0">
              <a:spcBef>
                <a:spcPts val="306"/>
              </a:spcBef>
              <a:spcAft>
                <a:spcPts val="612"/>
              </a:spcAft>
              <a:buNone/>
              <a:defRPr sz="1428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85669" indent="0">
              <a:spcBef>
                <a:spcPts val="306"/>
              </a:spcBef>
              <a:spcAft>
                <a:spcPts val="612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724304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40" y="1212851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72" indent="0">
              <a:buNone/>
              <a:defRPr sz="2000"/>
            </a:lvl2pPr>
            <a:lvl3pPr marL="223819" indent="0">
              <a:buNone/>
              <a:defRPr sz="2000"/>
            </a:lvl3pPr>
            <a:lvl4pPr marL="476208" indent="0">
              <a:buNone/>
              <a:defRPr sz="1800"/>
            </a:lvl4pPr>
            <a:lvl5pPr marL="73971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97443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37679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(event name)">
    <p:bg bwMode="gray"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6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9" name="Group 158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90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386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  <p15:guide id="5" orient="horz" pos="571">
          <p15:clr>
            <a:srgbClr val="FBAE40"/>
          </p15:clr>
        </p15:guide>
        <p15:guide id="6" pos="415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5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78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19050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9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035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NIMATED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839241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84837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889" name="Picture 888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888" name="Picture 887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883" name="Picture 8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884" name="Picture 8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885" name="Picture 884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886" name="Picture 8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887" name="Picture 8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890" name="Picture 889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5057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3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0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37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44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02062"/>
            <a:ext cx="12436475" cy="29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21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Sub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3051" y="1744662"/>
            <a:ext cx="12115800" cy="2092881"/>
          </a:xfrm>
        </p:spPr>
        <p:txBody>
          <a:bodyPr/>
          <a:lstStyle>
            <a:lvl1pPr marL="0" indent="0">
              <a:buNone/>
              <a:defRPr/>
            </a:lvl1pPr>
            <a:lvl2pPr marL="342834" indent="0">
              <a:buNone/>
              <a:defRPr/>
            </a:lvl2pPr>
            <a:lvl3pPr marL="571390" indent="0">
              <a:buNone/>
              <a:defRPr/>
            </a:lvl3pPr>
            <a:lvl4pPr marL="799946" indent="0">
              <a:buNone/>
              <a:defRPr/>
            </a:lvl4pPr>
            <a:lvl5pPr marL="10285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73051" y="982662"/>
            <a:ext cx="11888787" cy="57246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tx2"/>
                </a:solidFill>
              </a:defRPr>
            </a:lvl1pPr>
            <a:lvl2pPr marL="342834" indent="0">
              <a:buNone/>
              <a:defRPr/>
            </a:lvl2pPr>
            <a:lvl3pPr marL="571390" indent="0">
              <a:buNone/>
              <a:defRPr/>
            </a:lvl3pPr>
            <a:lvl4pPr marL="799946" indent="0">
              <a:buNone/>
              <a:defRPr/>
            </a:lvl4pPr>
            <a:lvl5pPr marL="10285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518610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 bwMode="gray"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6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9" name="Group 158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90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001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  <p15:guide id="5" orient="horz" pos="571">
          <p15:clr>
            <a:srgbClr val="FBAE40"/>
          </p15:clr>
        </p15:guide>
        <p15:guide id="6" pos="415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5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78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19050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9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7510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839241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84837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889" name="Picture 888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888" name="Picture 887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883" name="Picture 8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884" name="Picture 8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885" name="Picture 884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886" name="Picture 8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887" name="Picture 8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890" name="Picture 889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776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3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0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37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44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3710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6413725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377537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4594931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0501982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047475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67472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7315200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9724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0507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019380112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15719"/>
          <a:stretch/>
        </p:blipFill>
        <p:spPr>
          <a:xfrm>
            <a:off x="0" y="0"/>
            <a:ext cx="12450726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91159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rgbClr val="0086AC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840497" y="-589732"/>
            <a:ext cx="3035177" cy="4104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905768" y="287539"/>
            <a:ext cx="3079149" cy="40837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35499" y="4678240"/>
            <a:ext cx="1046428" cy="1449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5299633" y="5402933"/>
            <a:ext cx="906259" cy="421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022693" y="858184"/>
            <a:ext cx="3266895" cy="4156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003349" y="663358"/>
            <a:ext cx="1485637" cy="204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85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/>
          <a:srcRect b="15637"/>
          <a:stretch/>
        </p:blipFill>
        <p:spPr>
          <a:xfrm>
            <a:off x="0" y="0"/>
            <a:ext cx="12436475" cy="6994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1"/>
            <a:ext cx="542751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6611680" y="2724150"/>
            <a:ext cx="2867971" cy="1335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554036" y="124441"/>
            <a:ext cx="3035177" cy="4104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3234058" y="2831443"/>
            <a:ext cx="3563938" cy="1659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371637" y="3178032"/>
            <a:ext cx="3266895" cy="4156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4872018" y="4105275"/>
            <a:ext cx="1046428" cy="1449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6845346" y="5810253"/>
            <a:ext cx="906259" cy="4218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053323" y="5101853"/>
            <a:ext cx="574040" cy="7950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099855" y="5181600"/>
            <a:ext cx="1315288" cy="18144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7"/>
          <a:srcRect l="58055" b="48170"/>
          <a:stretch/>
        </p:blipFill>
        <p:spPr>
          <a:xfrm rot="10800000">
            <a:off x="10877105" y="-1"/>
            <a:ext cx="1559370" cy="2658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389580" y="392114"/>
            <a:ext cx="1192191" cy="1581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103872" y="5900849"/>
            <a:ext cx="805012" cy="3747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5"/>
          <a:srcRect t="38081" r="49995"/>
          <a:stretch/>
        </p:blipFill>
        <p:spPr>
          <a:xfrm>
            <a:off x="11676564" y="-1"/>
            <a:ext cx="759911" cy="11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48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t="15699"/>
          <a:stretch/>
        </p:blipFill>
        <p:spPr>
          <a:xfrm>
            <a:off x="0" y="0"/>
            <a:ext cx="12448674" cy="699452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0" y="0"/>
            <a:ext cx="5303837" cy="6994525"/>
          </a:xfrm>
          <a:prstGeom prst="rect">
            <a:avLst/>
          </a:prstGeom>
          <a:gradFill flip="none" rotWithShape="1">
            <a:gsLst>
              <a:gs pos="2000">
                <a:srgbClr val="F7F7F5"/>
              </a:gs>
              <a:gs pos="100000">
                <a:srgbClr val="F7F7F5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6019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574427" y="73210"/>
            <a:ext cx="2048225" cy="953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87054" y="-1071631"/>
            <a:ext cx="3155178" cy="4266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12454" y="3348934"/>
            <a:ext cx="1330810" cy="17649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793770" y="595396"/>
            <a:ext cx="965093" cy="13367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466538" y="3770870"/>
            <a:ext cx="882041" cy="4106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31220" y="3401184"/>
            <a:ext cx="192017" cy="2442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114613" y="1010625"/>
            <a:ext cx="906259" cy="421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860788" y="3590424"/>
            <a:ext cx="340004" cy="4325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t="-11976" r="34780" b="1"/>
          <a:stretch/>
        </p:blipFill>
        <p:spPr>
          <a:xfrm>
            <a:off x="11112835" y="2125662"/>
            <a:ext cx="1335840" cy="106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4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8796" r="-226" b="7226"/>
          <a:stretch/>
        </p:blipFill>
        <p:spPr>
          <a:xfrm>
            <a:off x="-43876" y="0"/>
            <a:ext cx="12508591" cy="698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4546569"/>
            <a:ext cx="6019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074864" y="4571972"/>
            <a:ext cx="906259" cy="4218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/>
          <a:srcRect t="59490" r="38367"/>
          <a:stretch/>
        </p:blipFill>
        <p:spPr>
          <a:xfrm>
            <a:off x="8361222" y="0"/>
            <a:ext cx="4075254" cy="34077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07006" y="740685"/>
            <a:ext cx="3170463" cy="43737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79685" y="2867704"/>
            <a:ext cx="1046428" cy="14493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143819" y="3592397"/>
            <a:ext cx="906259" cy="421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21008113">
            <a:off x="9348111" y="3789855"/>
            <a:ext cx="1330810" cy="176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26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813395" y="124441"/>
            <a:ext cx="6245593" cy="7209808"/>
            <a:chOff x="5813395" y="124441"/>
            <a:chExt cx="6245593" cy="7209808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3426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3072531"/>
            <a:ext cx="5486399" cy="849463"/>
          </a:xfrm>
        </p:spPr>
        <p:txBody>
          <a:bodyPr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61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1315" y="0"/>
            <a:ext cx="6995160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244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 userDrawn="1"/>
        </p:nvSpPr>
        <p:spPr>
          <a:xfrm>
            <a:off x="274638" y="1364282"/>
            <a:ext cx="11887200" cy="18319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Q&amp;A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3410196"/>
            <a:ext cx="12435840" cy="3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46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5392168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18980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1404" y="-2217738"/>
            <a:ext cx="3266895" cy="4156217"/>
          </a:xfrm>
          <a:prstGeom prst="rect">
            <a:avLst/>
          </a:prstGeom>
        </p:spPr>
      </p:pic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880462" y="258566"/>
            <a:ext cx="1207787" cy="562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653730" y="480872"/>
            <a:ext cx="496504" cy="68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8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598792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9163050" y="4660900"/>
            <a:ext cx="511175" cy="787400"/>
            <a:chOff x="8189913" y="3194051"/>
            <a:chExt cx="511175" cy="787400"/>
          </a:xfrm>
        </p:grpSpPr>
        <p:sp>
          <p:nvSpPr>
            <p:cNvPr id="84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 91"/>
          <p:cNvGrpSpPr/>
          <p:nvPr userDrawn="1"/>
        </p:nvGrpSpPr>
        <p:grpSpPr>
          <a:xfrm>
            <a:off x="5543550" y="4829175"/>
            <a:ext cx="458788" cy="709612"/>
            <a:chOff x="4570413" y="3209926"/>
            <a:chExt cx="458788" cy="709612"/>
          </a:xfrm>
        </p:grpSpPr>
        <p:sp>
          <p:nvSpPr>
            <p:cNvPr id="93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1" name="Freeform 6"/>
          <p:cNvSpPr>
            <a:spLocks/>
          </p:cNvSpPr>
          <p:nvPr userDrawn="1"/>
        </p:nvSpPr>
        <p:spPr bwMode="auto">
          <a:xfrm>
            <a:off x="9418637" y="2273301"/>
            <a:ext cx="2049463" cy="823913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2" name="Group 101"/>
          <p:cNvGrpSpPr/>
          <p:nvPr userDrawn="1"/>
        </p:nvGrpSpPr>
        <p:grpSpPr>
          <a:xfrm>
            <a:off x="1024729" y="2354262"/>
            <a:ext cx="3387726" cy="446088"/>
            <a:chOff x="1092200" y="1960563"/>
            <a:chExt cx="3387726" cy="446088"/>
          </a:xfrm>
        </p:grpSpPr>
        <p:sp>
          <p:nvSpPr>
            <p:cNvPr id="103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" name="Group 117"/>
          <p:cNvGrpSpPr/>
          <p:nvPr userDrawn="1"/>
        </p:nvGrpSpPr>
        <p:grpSpPr>
          <a:xfrm>
            <a:off x="1432717" y="2901950"/>
            <a:ext cx="3284538" cy="342900"/>
            <a:chOff x="1500188" y="2508251"/>
            <a:chExt cx="3284538" cy="342900"/>
          </a:xfrm>
        </p:grpSpPr>
        <p:sp>
          <p:nvSpPr>
            <p:cNvPr id="119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2" name="Group 131"/>
          <p:cNvGrpSpPr/>
          <p:nvPr userDrawn="1"/>
        </p:nvGrpSpPr>
        <p:grpSpPr>
          <a:xfrm>
            <a:off x="4631530" y="906463"/>
            <a:ext cx="4872038" cy="4795838"/>
            <a:chOff x="3657600" y="-6505575"/>
            <a:chExt cx="4872038" cy="4795838"/>
          </a:xfrm>
        </p:grpSpPr>
        <p:sp>
          <p:nvSpPr>
            <p:cNvPr id="133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8" name="Group 147"/>
          <p:cNvGrpSpPr/>
          <p:nvPr userDrawn="1"/>
        </p:nvGrpSpPr>
        <p:grpSpPr>
          <a:xfrm>
            <a:off x="8232775" y="6223000"/>
            <a:ext cx="454025" cy="703262"/>
            <a:chOff x="7259638" y="4756151"/>
            <a:chExt cx="454025" cy="703262"/>
          </a:xfrm>
        </p:grpSpPr>
        <p:sp>
          <p:nvSpPr>
            <p:cNvPr id="149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05544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1" grpId="1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77761704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05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image" Target="../media/image7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1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9" r:id="rId1"/>
    <p:sldLayoutId id="2147484388" r:id="rId2"/>
    <p:sldLayoutId id="2147484392" r:id="rId3"/>
    <p:sldLayoutId id="2147484396" r:id="rId4"/>
    <p:sldLayoutId id="2147484397" r:id="rId5"/>
    <p:sldLayoutId id="2147484398" r:id="rId6"/>
    <p:sldLayoutId id="2147484401" r:id="rId7"/>
    <p:sldLayoutId id="2147484404" r:id="rId8"/>
    <p:sldLayoutId id="2147484405" r:id="rId9"/>
    <p:sldLayoutId id="2147484470" r:id="rId10"/>
    <p:sldLayoutId id="2147484409" r:id="rId11"/>
    <p:sldLayoutId id="2147484471" r:id="rId1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0059" y="466301"/>
            <a:ext cx="11239464" cy="5650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95915" y="1464080"/>
            <a:ext cx="11239464" cy="1644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475748" y="3001154"/>
            <a:ext cx="6994525" cy="992217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14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81" r:id="rId3"/>
    <p:sldLayoutId id="2147484482" r:id="rId4"/>
    <p:sldLayoutId id="2147484483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89" r:id="rId11"/>
    <p:sldLayoutId id="2147484490" r:id="rId12"/>
    <p:sldLayoutId id="2147484491" r:id="rId13"/>
    <p:sldLayoutId id="2147484492" r:id="rId14"/>
    <p:sldLayoutId id="2147484493" r:id="rId15"/>
    <p:sldLayoutId id="2147484494" r:id="rId16"/>
    <p:sldLayoutId id="2147484495" r:id="rId17"/>
    <p:sldLayoutId id="2147484496" r:id="rId18"/>
    <p:sldLayoutId id="2147484497" r:id="rId19"/>
    <p:sldLayoutId id="2147484498" r:id="rId20"/>
    <p:sldLayoutId id="2147484499" r:id="rId21"/>
    <p:sldLayoutId id="2147484500" r:id="rId22"/>
    <p:sldLayoutId id="2147484501" r:id="rId23"/>
    <p:sldLayoutId id="2147484502" r:id="rId24"/>
    <p:sldLayoutId id="2147484503" r:id="rId25"/>
    <p:sldLayoutId id="2147484504" r:id="rId26"/>
    <p:sldLayoutId id="2147484505" r:id="rId27"/>
    <p:sldLayoutId id="2147484506" r:id="rId28"/>
  </p:sldLayoutIdLst>
  <p:transition>
    <p:fade/>
  </p:transition>
  <p:hf sldNum="0" hdr="0" ftr="0" dt="0"/>
  <p:txStyles>
    <p:titleStyle>
      <a:lvl1pPr algn="l" defTabSz="951304" rtl="0" eaLnBrk="1" latinLnBrk="0" hangingPunct="1">
        <a:lnSpc>
          <a:spcPct val="100000"/>
        </a:lnSpc>
        <a:spcBef>
          <a:spcPct val="0"/>
        </a:spcBef>
        <a:buNone/>
        <a:defRPr lang="en-US" sz="3672" b="0" kern="1200" cap="none" spc="-5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33149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66298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4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0304" marR="0" indent="-204005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59738" marR="0" indent="-184576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44314" marR="0" indent="-171624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616084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91737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567389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043042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7565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51304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42695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902607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7826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853911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32956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80521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3982D7-A902-4698-A6D9-928938F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14ED9-8C47-4814-A4FC-B7BC690ED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0D97C-4975-4D65-BD8F-05190A863D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BA5F-F4A4-4054-BC19-79A456067059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06E79-DF9B-4C75-98CD-25E1273595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034C-17A8-4DD7-9DF2-F89823DFD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2D47A-1005-4B84-8161-05DF39933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30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8" r:id="rId1"/>
    <p:sldLayoutId id="2147484509" r:id="rId2"/>
    <p:sldLayoutId id="2147484510" r:id="rId3"/>
    <p:sldLayoutId id="2147484511" r:id="rId4"/>
    <p:sldLayoutId id="2147484512" r:id="rId5"/>
    <p:sldLayoutId id="2147484513" r:id="rId6"/>
    <p:sldLayoutId id="2147484514" r:id="rId7"/>
    <p:sldLayoutId id="2147484515" r:id="rId8"/>
    <p:sldLayoutId id="2147484516" r:id="rId9"/>
    <p:sldLayoutId id="2147484517" r:id="rId10"/>
    <p:sldLayoutId id="2147484518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36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  <p:sldLayoutId id="2147484523" r:id="rId4"/>
    <p:sldLayoutId id="2147484524" r:id="rId5"/>
    <p:sldLayoutId id="2147484525" r:id="rId6"/>
    <p:sldLayoutId id="2147484526" r:id="rId7"/>
    <p:sldLayoutId id="2147484527" r:id="rId8"/>
    <p:sldLayoutId id="2147484528" r:id="rId9"/>
    <p:sldLayoutId id="2147484529" r:id="rId10"/>
    <p:sldLayoutId id="2147484530" r:id="rId11"/>
    <p:sldLayoutId id="2147484531" r:id="rId12"/>
    <p:sldLayoutId id="2147484532" r:id="rId13"/>
    <p:sldLayoutId id="2147484533" r:id="rId14"/>
    <p:sldLayoutId id="2147484534" r:id="rId15"/>
    <p:sldLayoutId id="2147484535" r:id="rId16"/>
    <p:sldLayoutId id="2147484536" r:id="rId17"/>
    <p:sldLayoutId id="2147484537" r:id="rId18"/>
    <p:sldLayoutId id="2147484538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5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0" r:id="rId1"/>
    <p:sldLayoutId id="2147484541" r:id="rId2"/>
    <p:sldLayoutId id="2147484542" r:id="rId3"/>
    <p:sldLayoutId id="2147484543" r:id="rId4"/>
    <p:sldLayoutId id="2147484544" r:id="rId5"/>
    <p:sldLayoutId id="2147484545" r:id="rId6"/>
    <p:sldLayoutId id="2147484546" r:id="rId7"/>
    <p:sldLayoutId id="2147484547" r:id="rId8"/>
    <p:sldLayoutId id="2147484548" r:id="rId9"/>
    <p:sldLayoutId id="2147484549" r:id="rId10"/>
    <p:sldLayoutId id="2147484550" r:id="rId11"/>
    <p:sldLayoutId id="2147484551" r:id="rId12"/>
    <p:sldLayoutId id="2147484552" r:id="rId13"/>
    <p:sldLayoutId id="2147484553" r:id="rId14"/>
    <p:sldLayoutId id="2147484554" r:id="rId15"/>
    <p:sldLayoutId id="2147484555" r:id="rId16"/>
    <p:sldLayoutId id="2147484556" r:id="rId17"/>
    <p:sldLayoutId id="2147484557" r:id="rId18"/>
    <p:sldLayoutId id="2147484558" r:id="rId19"/>
    <p:sldLayoutId id="2147484559" r:id="rId20"/>
    <p:sldLayoutId id="2147484560" r:id="rId21"/>
    <p:sldLayoutId id="2147484561" r:id="rId22"/>
    <p:sldLayoutId id="2147484562" r:id="rId23"/>
    <p:sldLayoutId id="2147484563" r:id="rId24"/>
    <p:sldLayoutId id="2147484564" r:id="rId25"/>
    <p:sldLayoutId id="2147484565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blazing-fast-data-warehousing-with-sql-data-warehouse-gen2/" TargetMode="External"/><Relationship Id="rId2" Type="http://schemas.openxmlformats.org/officeDocument/2006/relationships/hyperlink" Target="https://azure.microsoft.com/en-us/blog/turbocharge-cloud-analytics-with-azure-sql-data-warehouse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gaom.com/report/data-warehouse-in-the-cloud-benchmark/" TargetMode="External"/><Relationship Id="rId5" Type="http://schemas.openxmlformats.org/officeDocument/2006/relationships/hyperlink" Target="https://azure.microsoft.com/en-us/blog/lightning-fast-query-performance-with-azure-sql-data-warehouse/" TargetMode="External"/><Relationship Id="rId4" Type="http://schemas.openxmlformats.org/officeDocument/2006/relationships/hyperlink" Target="https://azure.microsoft.com/en-us/blog/adaptive-caching-powers-azure-sql-data-warehouse-performance-gains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E2802E-9952-4E26-AB7E-FAA587101421}"/>
              </a:ext>
            </a:extLst>
          </p:cNvPr>
          <p:cNvSpPr/>
          <p:nvPr/>
        </p:nvSpPr>
        <p:spPr>
          <a:xfrm>
            <a:off x="274638" y="4238752"/>
            <a:ext cx="621665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Mark Pryce-Maher</a:t>
            </a:r>
          </a:p>
          <a:p>
            <a:r>
              <a:rPr lang="en-US" sz="2400" dirty="0">
                <a:solidFill>
                  <a:schemeClr val="bg1"/>
                </a:solidFill>
              </a:rPr>
              <a:t>SQL DW CSE</a:t>
            </a:r>
          </a:p>
          <a:p>
            <a:r>
              <a:rPr lang="en-US" sz="2400" dirty="0">
                <a:solidFill>
                  <a:schemeClr val="bg1"/>
                </a:solidFill>
              </a:rPr>
              <a:t>Data Architect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maprycem@microsoft.com</a:t>
            </a:r>
          </a:p>
          <a:p>
            <a:r>
              <a:rPr lang="en-US" sz="2400" dirty="0">
                <a:solidFill>
                  <a:schemeClr val="bg1"/>
                </a:solidFill>
              </a:rPr>
              <a:t>@</a:t>
            </a:r>
            <a:r>
              <a:rPr lang="en-US" sz="2400" dirty="0" err="1">
                <a:solidFill>
                  <a:schemeClr val="bg1"/>
                </a:solidFill>
              </a:rPr>
              <a:t>tsqltidy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27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DF28-6F26-4A14-B81B-49B8BE33E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441" y="2807"/>
            <a:ext cx="8747301" cy="811895"/>
          </a:xfrm>
        </p:spPr>
        <p:txBody>
          <a:bodyPr/>
          <a:lstStyle/>
          <a:p>
            <a:r>
              <a:rPr lang="en-US"/>
              <a:t>Automated Tiering Of Storage Layers</a:t>
            </a:r>
            <a:endParaRPr lang="en-GB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3079697-8C25-487F-9881-BA582E04CCF5}"/>
              </a:ext>
            </a:extLst>
          </p:cNvPr>
          <p:cNvGraphicFramePr/>
          <p:nvPr>
            <p:extLst/>
          </p:nvPr>
        </p:nvGraphicFramePr>
        <p:xfrm>
          <a:off x="2073335" y="1213175"/>
          <a:ext cx="8289807" cy="5047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mperature_hot" title="Icon of a thermometer showing hot temperature">
            <a:extLst>
              <a:ext uri="{FF2B5EF4-FFF2-40B4-BE49-F238E27FC236}">
                <a16:creationId xmlns:a16="http://schemas.microsoft.com/office/drawing/2014/main" id="{0D47B584-46D6-4F83-B8B4-0DC475BDF24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1672" y="2049669"/>
            <a:ext cx="164530" cy="411421"/>
          </a:xfrm>
          <a:custGeom>
            <a:avLst/>
            <a:gdLst>
              <a:gd name="T0" fmla="*/ 748 w 1496"/>
              <a:gd name="T1" fmla="*/ 3274 h 3743"/>
              <a:gd name="T2" fmla="*/ 469 w 1496"/>
              <a:gd name="T3" fmla="*/ 2995 h 3743"/>
              <a:gd name="T4" fmla="*/ 748 w 1496"/>
              <a:gd name="T5" fmla="*/ 2716 h 3743"/>
              <a:gd name="T6" fmla="*/ 1027 w 1496"/>
              <a:gd name="T7" fmla="*/ 2995 h 3743"/>
              <a:gd name="T8" fmla="*/ 748 w 1496"/>
              <a:gd name="T9" fmla="*/ 3274 h 3743"/>
              <a:gd name="T10" fmla="*/ 1248 w 1496"/>
              <a:gd name="T11" fmla="*/ 2439 h 3743"/>
              <a:gd name="T12" fmla="*/ 1248 w 1496"/>
              <a:gd name="T13" fmla="*/ 500 h 3743"/>
              <a:gd name="T14" fmla="*/ 748 w 1496"/>
              <a:gd name="T15" fmla="*/ 0 h 3743"/>
              <a:gd name="T16" fmla="*/ 748 w 1496"/>
              <a:gd name="T17" fmla="*/ 0 h 3743"/>
              <a:gd name="T18" fmla="*/ 248 w 1496"/>
              <a:gd name="T19" fmla="*/ 500 h 3743"/>
              <a:gd name="T20" fmla="*/ 248 w 1496"/>
              <a:gd name="T21" fmla="*/ 2439 h 3743"/>
              <a:gd name="T22" fmla="*/ 0 w 1496"/>
              <a:gd name="T23" fmla="*/ 2995 h 3743"/>
              <a:gd name="T24" fmla="*/ 748 w 1496"/>
              <a:gd name="T25" fmla="*/ 3743 h 3743"/>
              <a:gd name="T26" fmla="*/ 1496 w 1496"/>
              <a:gd name="T27" fmla="*/ 2995 h 3743"/>
              <a:gd name="T28" fmla="*/ 1248 w 1496"/>
              <a:gd name="T29" fmla="*/ 2439 h 3743"/>
              <a:gd name="T30" fmla="*/ 748 w 1496"/>
              <a:gd name="T31" fmla="*/ 491 h 3743"/>
              <a:gd name="T32" fmla="*/ 748 w 1496"/>
              <a:gd name="T33" fmla="*/ 2716 h 3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96" h="3743">
                <a:moveTo>
                  <a:pt x="748" y="3274"/>
                </a:moveTo>
                <a:cubicBezTo>
                  <a:pt x="594" y="3274"/>
                  <a:pt x="469" y="3149"/>
                  <a:pt x="469" y="2995"/>
                </a:cubicBezTo>
                <a:cubicBezTo>
                  <a:pt x="469" y="2841"/>
                  <a:pt x="594" y="2716"/>
                  <a:pt x="748" y="2716"/>
                </a:cubicBezTo>
                <a:cubicBezTo>
                  <a:pt x="902" y="2716"/>
                  <a:pt x="1027" y="2841"/>
                  <a:pt x="1027" y="2995"/>
                </a:cubicBezTo>
                <a:cubicBezTo>
                  <a:pt x="1027" y="3149"/>
                  <a:pt x="902" y="3274"/>
                  <a:pt x="748" y="3274"/>
                </a:cubicBezTo>
                <a:close/>
                <a:moveTo>
                  <a:pt x="1248" y="2439"/>
                </a:moveTo>
                <a:cubicBezTo>
                  <a:pt x="1248" y="500"/>
                  <a:pt x="1248" y="500"/>
                  <a:pt x="1248" y="500"/>
                </a:cubicBezTo>
                <a:cubicBezTo>
                  <a:pt x="1248" y="224"/>
                  <a:pt x="1024" y="0"/>
                  <a:pt x="748" y="0"/>
                </a:cubicBezTo>
                <a:cubicBezTo>
                  <a:pt x="748" y="0"/>
                  <a:pt x="748" y="0"/>
                  <a:pt x="748" y="0"/>
                </a:cubicBezTo>
                <a:cubicBezTo>
                  <a:pt x="472" y="0"/>
                  <a:pt x="248" y="224"/>
                  <a:pt x="248" y="500"/>
                </a:cubicBezTo>
                <a:cubicBezTo>
                  <a:pt x="248" y="2439"/>
                  <a:pt x="248" y="2439"/>
                  <a:pt x="248" y="2439"/>
                </a:cubicBezTo>
                <a:cubicBezTo>
                  <a:pt x="96" y="2576"/>
                  <a:pt x="0" y="2774"/>
                  <a:pt x="0" y="2995"/>
                </a:cubicBezTo>
                <a:cubicBezTo>
                  <a:pt x="0" y="3408"/>
                  <a:pt x="335" y="3743"/>
                  <a:pt x="748" y="3743"/>
                </a:cubicBezTo>
                <a:cubicBezTo>
                  <a:pt x="1161" y="3743"/>
                  <a:pt x="1496" y="3408"/>
                  <a:pt x="1496" y="2995"/>
                </a:cubicBezTo>
                <a:cubicBezTo>
                  <a:pt x="1496" y="2774"/>
                  <a:pt x="1400" y="2576"/>
                  <a:pt x="1248" y="2439"/>
                </a:cubicBezTo>
                <a:close/>
                <a:moveTo>
                  <a:pt x="748" y="491"/>
                </a:moveTo>
                <a:cubicBezTo>
                  <a:pt x="748" y="2716"/>
                  <a:pt x="748" y="2716"/>
                  <a:pt x="748" y="2716"/>
                </a:cubicBezTo>
              </a:path>
            </a:pathLst>
          </a:custGeom>
          <a:noFill/>
          <a:ln w="15875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3" rIns="91428" bIns="45713" numCol="1" anchor="t" anchorCtr="0" compatLnSpc="1">
            <a:prstTxWarp prst="textNoShape">
              <a:avLst/>
            </a:prstTxWarp>
          </a:bodyPr>
          <a:lstStyle/>
          <a:p>
            <a:pPr defTabSz="932634"/>
            <a:endParaRPr lang="en-US" sz="901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9" name="Temperature_med" title="Icon of a thermometer showing medium temperature">
            <a:extLst>
              <a:ext uri="{FF2B5EF4-FFF2-40B4-BE49-F238E27FC236}">
                <a16:creationId xmlns:a16="http://schemas.microsoft.com/office/drawing/2014/main" id="{61141BAF-6644-4323-9F6C-CDFB4D3F4F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1672" y="3497264"/>
            <a:ext cx="164530" cy="411421"/>
          </a:xfrm>
          <a:custGeom>
            <a:avLst/>
            <a:gdLst>
              <a:gd name="T0" fmla="*/ 748 w 1496"/>
              <a:gd name="T1" fmla="*/ 3274 h 3743"/>
              <a:gd name="T2" fmla="*/ 469 w 1496"/>
              <a:gd name="T3" fmla="*/ 2995 h 3743"/>
              <a:gd name="T4" fmla="*/ 748 w 1496"/>
              <a:gd name="T5" fmla="*/ 2716 h 3743"/>
              <a:gd name="T6" fmla="*/ 1027 w 1496"/>
              <a:gd name="T7" fmla="*/ 2995 h 3743"/>
              <a:gd name="T8" fmla="*/ 748 w 1496"/>
              <a:gd name="T9" fmla="*/ 3274 h 3743"/>
              <a:gd name="T10" fmla="*/ 1248 w 1496"/>
              <a:gd name="T11" fmla="*/ 2439 h 3743"/>
              <a:gd name="T12" fmla="*/ 1248 w 1496"/>
              <a:gd name="T13" fmla="*/ 500 h 3743"/>
              <a:gd name="T14" fmla="*/ 748 w 1496"/>
              <a:gd name="T15" fmla="*/ 0 h 3743"/>
              <a:gd name="T16" fmla="*/ 748 w 1496"/>
              <a:gd name="T17" fmla="*/ 0 h 3743"/>
              <a:gd name="T18" fmla="*/ 248 w 1496"/>
              <a:gd name="T19" fmla="*/ 500 h 3743"/>
              <a:gd name="T20" fmla="*/ 248 w 1496"/>
              <a:gd name="T21" fmla="*/ 2439 h 3743"/>
              <a:gd name="T22" fmla="*/ 0 w 1496"/>
              <a:gd name="T23" fmla="*/ 2995 h 3743"/>
              <a:gd name="T24" fmla="*/ 748 w 1496"/>
              <a:gd name="T25" fmla="*/ 3743 h 3743"/>
              <a:gd name="T26" fmla="*/ 1496 w 1496"/>
              <a:gd name="T27" fmla="*/ 2995 h 3743"/>
              <a:gd name="T28" fmla="*/ 1248 w 1496"/>
              <a:gd name="T29" fmla="*/ 2439 h 3743"/>
              <a:gd name="T30" fmla="*/ 748 w 1496"/>
              <a:gd name="T31" fmla="*/ 1371 h 3743"/>
              <a:gd name="T32" fmla="*/ 748 w 1496"/>
              <a:gd name="T33" fmla="*/ 2716 h 3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96" h="3743">
                <a:moveTo>
                  <a:pt x="748" y="3274"/>
                </a:moveTo>
                <a:cubicBezTo>
                  <a:pt x="594" y="3274"/>
                  <a:pt x="469" y="3149"/>
                  <a:pt x="469" y="2995"/>
                </a:cubicBezTo>
                <a:cubicBezTo>
                  <a:pt x="469" y="2841"/>
                  <a:pt x="594" y="2716"/>
                  <a:pt x="748" y="2716"/>
                </a:cubicBezTo>
                <a:cubicBezTo>
                  <a:pt x="902" y="2716"/>
                  <a:pt x="1027" y="2841"/>
                  <a:pt x="1027" y="2995"/>
                </a:cubicBezTo>
                <a:cubicBezTo>
                  <a:pt x="1027" y="3149"/>
                  <a:pt x="902" y="3274"/>
                  <a:pt x="748" y="3274"/>
                </a:cubicBezTo>
                <a:close/>
                <a:moveTo>
                  <a:pt x="1248" y="2439"/>
                </a:moveTo>
                <a:cubicBezTo>
                  <a:pt x="1248" y="500"/>
                  <a:pt x="1248" y="500"/>
                  <a:pt x="1248" y="500"/>
                </a:cubicBezTo>
                <a:cubicBezTo>
                  <a:pt x="1248" y="224"/>
                  <a:pt x="1024" y="0"/>
                  <a:pt x="748" y="0"/>
                </a:cubicBezTo>
                <a:cubicBezTo>
                  <a:pt x="748" y="0"/>
                  <a:pt x="748" y="0"/>
                  <a:pt x="748" y="0"/>
                </a:cubicBezTo>
                <a:cubicBezTo>
                  <a:pt x="472" y="0"/>
                  <a:pt x="248" y="224"/>
                  <a:pt x="248" y="500"/>
                </a:cubicBezTo>
                <a:cubicBezTo>
                  <a:pt x="248" y="2439"/>
                  <a:pt x="248" y="2439"/>
                  <a:pt x="248" y="2439"/>
                </a:cubicBezTo>
                <a:cubicBezTo>
                  <a:pt x="96" y="2576"/>
                  <a:pt x="0" y="2774"/>
                  <a:pt x="0" y="2995"/>
                </a:cubicBezTo>
                <a:cubicBezTo>
                  <a:pt x="0" y="3408"/>
                  <a:pt x="335" y="3743"/>
                  <a:pt x="748" y="3743"/>
                </a:cubicBezTo>
                <a:cubicBezTo>
                  <a:pt x="1161" y="3743"/>
                  <a:pt x="1496" y="3408"/>
                  <a:pt x="1496" y="2995"/>
                </a:cubicBezTo>
                <a:cubicBezTo>
                  <a:pt x="1496" y="2774"/>
                  <a:pt x="1400" y="2576"/>
                  <a:pt x="1248" y="2439"/>
                </a:cubicBezTo>
                <a:close/>
                <a:moveTo>
                  <a:pt x="748" y="1371"/>
                </a:moveTo>
                <a:cubicBezTo>
                  <a:pt x="748" y="2716"/>
                  <a:pt x="748" y="2716"/>
                  <a:pt x="748" y="2716"/>
                </a:cubicBezTo>
              </a:path>
            </a:pathLst>
          </a:custGeom>
          <a:noFill/>
          <a:ln w="15875" cap="sq">
            <a:solidFill>
              <a:srgbClr val="FF8C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3" rIns="91428" bIns="45713" numCol="1" anchor="t" anchorCtr="0" compatLnSpc="1">
            <a:prstTxWarp prst="textNoShape">
              <a:avLst/>
            </a:prstTxWarp>
          </a:bodyPr>
          <a:lstStyle/>
          <a:p>
            <a:pPr defTabSz="932634"/>
            <a:endParaRPr lang="en-US" sz="901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0" name="Temperature_mild" title="Icon of a thermometer showing mild temperature">
            <a:extLst>
              <a:ext uri="{FF2B5EF4-FFF2-40B4-BE49-F238E27FC236}">
                <a16:creationId xmlns:a16="http://schemas.microsoft.com/office/drawing/2014/main" id="{35B62DBE-60B8-4E34-B0F5-CBC56AA7918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1671" y="4944859"/>
            <a:ext cx="164530" cy="411421"/>
          </a:xfrm>
          <a:custGeom>
            <a:avLst/>
            <a:gdLst>
              <a:gd name="T0" fmla="*/ 748 w 1496"/>
              <a:gd name="T1" fmla="*/ 3274 h 3743"/>
              <a:gd name="T2" fmla="*/ 469 w 1496"/>
              <a:gd name="T3" fmla="*/ 2995 h 3743"/>
              <a:gd name="T4" fmla="*/ 748 w 1496"/>
              <a:gd name="T5" fmla="*/ 2716 h 3743"/>
              <a:gd name="T6" fmla="*/ 1027 w 1496"/>
              <a:gd name="T7" fmla="*/ 2995 h 3743"/>
              <a:gd name="T8" fmla="*/ 748 w 1496"/>
              <a:gd name="T9" fmla="*/ 3274 h 3743"/>
              <a:gd name="T10" fmla="*/ 1248 w 1496"/>
              <a:gd name="T11" fmla="*/ 2439 h 3743"/>
              <a:gd name="T12" fmla="*/ 1248 w 1496"/>
              <a:gd name="T13" fmla="*/ 500 h 3743"/>
              <a:gd name="T14" fmla="*/ 748 w 1496"/>
              <a:gd name="T15" fmla="*/ 0 h 3743"/>
              <a:gd name="T16" fmla="*/ 748 w 1496"/>
              <a:gd name="T17" fmla="*/ 0 h 3743"/>
              <a:gd name="T18" fmla="*/ 248 w 1496"/>
              <a:gd name="T19" fmla="*/ 500 h 3743"/>
              <a:gd name="T20" fmla="*/ 248 w 1496"/>
              <a:gd name="T21" fmla="*/ 2439 h 3743"/>
              <a:gd name="T22" fmla="*/ 0 w 1496"/>
              <a:gd name="T23" fmla="*/ 2995 h 3743"/>
              <a:gd name="T24" fmla="*/ 748 w 1496"/>
              <a:gd name="T25" fmla="*/ 3743 h 3743"/>
              <a:gd name="T26" fmla="*/ 1496 w 1496"/>
              <a:gd name="T27" fmla="*/ 2995 h 3743"/>
              <a:gd name="T28" fmla="*/ 1248 w 1496"/>
              <a:gd name="T29" fmla="*/ 2439 h 3743"/>
              <a:gd name="T30" fmla="*/ 748 w 1496"/>
              <a:gd name="T31" fmla="*/ 1931 h 3743"/>
              <a:gd name="T32" fmla="*/ 748 w 1496"/>
              <a:gd name="T33" fmla="*/ 2716 h 3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96" h="3743">
                <a:moveTo>
                  <a:pt x="748" y="3274"/>
                </a:moveTo>
                <a:cubicBezTo>
                  <a:pt x="594" y="3274"/>
                  <a:pt x="469" y="3149"/>
                  <a:pt x="469" y="2995"/>
                </a:cubicBezTo>
                <a:cubicBezTo>
                  <a:pt x="469" y="2841"/>
                  <a:pt x="594" y="2716"/>
                  <a:pt x="748" y="2716"/>
                </a:cubicBezTo>
                <a:cubicBezTo>
                  <a:pt x="902" y="2716"/>
                  <a:pt x="1027" y="2841"/>
                  <a:pt x="1027" y="2995"/>
                </a:cubicBezTo>
                <a:cubicBezTo>
                  <a:pt x="1027" y="3149"/>
                  <a:pt x="902" y="3274"/>
                  <a:pt x="748" y="3274"/>
                </a:cubicBezTo>
                <a:close/>
                <a:moveTo>
                  <a:pt x="1248" y="2439"/>
                </a:moveTo>
                <a:cubicBezTo>
                  <a:pt x="1248" y="500"/>
                  <a:pt x="1248" y="500"/>
                  <a:pt x="1248" y="500"/>
                </a:cubicBezTo>
                <a:cubicBezTo>
                  <a:pt x="1248" y="224"/>
                  <a:pt x="1024" y="0"/>
                  <a:pt x="748" y="0"/>
                </a:cubicBezTo>
                <a:cubicBezTo>
                  <a:pt x="748" y="0"/>
                  <a:pt x="748" y="0"/>
                  <a:pt x="748" y="0"/>
                </a:cubicBezTo>
                <a:cubicBezTo>
                  <a:pt x="472" y="0"/>
                  <a:pt x="248" y="224"/>
                  <a:pt x="248" y="500"/>
                </a:cubicBezTo>
                <a:cubicBezTo>
                  <a:pt x="248" y="2439"/>
                  <a:pt x="248" y="2439"/>
                  <a:pt x="248" y="2439"/>
                </a:cubicBezTo>
                <a:cubicBezTo>
                  <a:pt x="96" y="2576"/>
                  <a:pt x="0" y="2774"/>
                  <a:pt x="0" y="2995"/>
                </a:cubicBezTo>
                <a:cubicBezTo>
                  <a:pt x="0" y="3408"/>
                  <a:pt x="335" y="3743"/>
                  <a:pt x="748" y="3743"/>
                </a:cubicBezTo>
                <a:cubicBezTo>
                  <a:pt x="1161" y="3743"/>
                  <a:pt x="1496" y="3408"/>
                  <a:pt x="1496" y="2995"/>
                </a:cubicBezTo>
                <a:cubicBezTo>
                  <a:pt x="1496" y="2774"/>
                  <a:pt x="1400" y="2576"/>
                  <a:pt x="1248" y="2439"/>
                </a:cubicBezTo>
                <a:close/>
                <a:moveTo>
                  <a:pt x="748" y="1931"/>
                </a:moveTo>
                <a:cubicBezTo>
                  <a:pt x="748" y="2716"/>
                  <a:pt x="748" y="2716"/>
                  <a:pt x="748" y="2716"/>
                </a:cubicBezTo>
              </a:path>
            </a:pathLst>
          </a:custGeom>
          <a:noFill/>
          <a:ln w="15875" cap="sq">
            <a:solidFill>
              <a:srgbClr val="FFB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3" rIns="91428" bIns="45713" numCol="1" anchor="t" anchorCtr="0" compatLnSpc="1">
            <a:prstTxWarp prst="textNoShape">
              <a:avLst/>
            </a:prstTxWarp>
          </a:bodyPr>
          <a:lstStyle/>
          <a:p>
            <a:pPr defTabSz="932634"/>
            <a:endParaRPr lang="en-US" sz="901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E07F0-005E-4A35-BA5E-97B35275963E}"/>
              </a:ext>
            </a:extLst>
          </p:cNvPr>
          <p:cNvSpPr txBox="1"/>
          <p:nvPr/>
        </p:nvSpPr>
        <p:spPr>
          <a:xfrm>
            <a:off x="433934" y="1965236"/>
            <a:ext cx="1467943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400GB+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79435-79B8-456B-B9C4-8DB540C188C8}"/>
              </a:ext>
            </a:extLst>
          </p:cNvPr>
          <p:cNvSpPr txBox="1"/>
          <p:nvPr/>
        </p:nvSpPr>
        <p:spPr>
          <a:xfrm>
            <a:off x="433935" y="3339876"/>
            <a:ext cx="1404181" cy="803817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3599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1.5TB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477CA2-06F2-42DA-831E-CC875D86BFE5}"/>
              </a:ext>
            </a:extLst>
          </p:cNvPr>
          <p:cNvSpPr txBox="1"/>
          <p:nvPr/>
        </p:nvSpPr>
        <p:spPr>
          <a:xfrm>
            <a:off x="516199" y="4474579"/>
            <a:ext cx="228536" cy="1786032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 defTabSz="932527">
              <a:lnSpc>
                <a:spcPct val="90000"/>
              </a:lnSpc>
              <a:spcAft>
                <a:spcPts val="600"/>
              </a:spcAft>
            </a:pPr>
            <a:r>
              <a:rPr lang="en-GB" sz="7197">
                <a:solidFill>
                  <a:srgbClr val="353535"/>
                </a:solidFill>
                <a:latin typeface="Segoe UI Semilight"/>
              </a:rPr>
              <a:t>∞</a:t>
            </a:r>
          </a:p>
          <a:p>
            <a:pPr defTabSz="932527">
              <a:lnSpc>
                <a:spcPct val="90000"/>
              </a:lnSpc>
              <a:spcAft>
                <a:spcPts val="600"/>
              </a:spcAft>
            </a:pPr>
            <a:endParaRPr lang="en-GB" sz="2800" err="1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F112D-DCE0-4969-B9D5-70C9E8B9235D}"/>
              </a:ext>
            </a:extLst>
          </p:cNvPr>
          <p:cNvSpPr txBox="1"/>
          <p:nvPr/>
        </p:nvSpPr>
        <p:spPr>
          <a:xfrm>
            <a:off x="1715361" y="3397778"/>
            <a:ext cx="109027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20 µs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DC0197-4FB9-43E6-9515-9D220E53D3A2}"/>
              </a:ext>
            </a:extLst>
          </p:cNvPr>
          <p:cNvSpPr txBox="1"/>
          <p:nvPr/>
        </p:nvSpPr>
        <p:spPr>
          <a:xfrm>
            <a:off x="1750974" y="1964060"/>
            <a:ext cx="108046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70 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17E50-4A4D-444E-92AB-B6611655F341}"/>
              </a:ext>
            </a:extLst>
          </p:cNvPr>
          <p:cNvSpPr txBox="1"/>
          <p:nvPr/>
        </p:nvSpPr>
        <p:spPr>
          <a:xfrm>
            <a:off x="1612783" y="4829154"/>
            <a:ext cx="129627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100 </a:t>
            </a:r>
            <a:r>
              <a:rPr lang="en-US" sz="2400" err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ms</a:t>
            </a:r>
            <a:endParaRPr lang="en-US" sz="240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29952-2551-4D97-9AA6-4A5035E9556C}"/>
              </a:ext>
            </a:extLst>
          </p:cNvPr>
          <p:cNvSpPr txBox="1"/>
          <p:nvPr/>
        </p:nvSpPr>
        <p:spPr>
          <a:xfrm>
            <a:off x="188494" y="932646"/>
            <a:ext cx="1512870" cy="1051931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 b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Node</a:t>
            </a:r>
          </a:p>
          <a:p>
            <a:pPr algn="ctr"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 b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Capacity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19D911-8C89-4E12-84D6-0058F8988EFE}"/>
              </a:ext>
            </a:extLst>
          </p:cNvPr>
          <p:cNvSpPr txBox="1"/>
          <p:nvPr/>
        </p:nvSpPr>
        <p:spPr>
          <a:xfrm>
            <a:off x="1803258" y="976643"/>
            <a:ext cx="1270118" cy="1051931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 b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Access</a:t>
            </a:r>
          </a:p>
          <a:p>
            <a:pPr algn="ctr"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 b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Time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89F09D-0321-4828-9917-D81B3BF65FE1}"/>
              </a:ext>
            </a:extLst>
          </p:cNvPr>
          <p:cNvCxnSpPr/>
          <p:nvPr/>
        </p:nvCxnSpPr>
        <p:spPr>
          <a:xfrm>
            <a:off x="1690408" y="1451176"/>
            <a:ext cx="0" cy="4571351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0E63589-7A6D-4EBA-981E-F40A39D461BC}"/>
              </a:ext>
            </a:extLst>
          </p:cNvPr>
          <p:cNvCxnSpPr>
            <a:cxnSpLocks/>
          </p:cNvCxnSpPr>
          <p:nvPr/>
        </p:nvCxnSpPr>
        <p:spPr>
          <a:xfrm rot="5400000">
            <a:off x="1677532" y="525884"/>
            <a:ext cx="0" cy="2742811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0E4A6-14AA-4BA1-93B6-F45E13D32DE6}"/>
              </a:ext>
            </a:extLst>
          </p:cNvPr>
          <p:cNvSpPr/>
          <p:nvPr/>
        </p:nvSpPr>
        <p:spPr>
          <a:xfrm>
            <a:off x="10014204" y="1779805"/>
            <a:ext cx="1342592" cy="478376"/>
          </a:xfrm>
          <a:prstGeom prst="rect">
            <a:avLst/>
          </a:prstGeom>
          <a:noFill/>
        </p:spPr>
        <p:txBody>
          <a:bodyPr wrap="none" lIns="93260" tIns="46630" rIns="93260" bIns="46630">
            <a:spAutoFit/>
          </a:bodyPr>
          <a:lstStyle/>
          <a:p>
            <a:pPr algn="ctr"/>
            <a:r>
              <a:rPr lang="en-US" sz="2448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hot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693424-93E1-449C-AA78-5E21BEA65899}"/>
              </a:ext>
            </a:extLst>
          </p:cNvPr>
          <p:cNvSpPr/>
          <p:nvPr/>
        </p:nvSpPr>
        <p:spPr>
          <a:xfrm>
            <a:off x="10011948" y="3225450"/>
            <a:ext cx="1642762" cy="478376"/>
          </a:xfrm>
          <a:prstGeom prst="rect">
            <a:avLst/>
          </a:prstGeom>
          <a:noFill/>
        </p:spPr>
        <p:txBody>
          <a:bodyPr wrap="none" lIns="93260" tIns="46630" rIns="93260" bIns="46630">
            <a:spAutoFit/>
          </a:bodyPr>
          <a:lstStyle/>
          <a:p>
            <a:pPr algn="ctr"/>
            <a:r>
              <a:rPr lang="en-US" sz="2448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warm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2D1254-45AC-4948-BF2E-8A0D4B3C657F}"/>
              </a:ext>
            </a:extLst>
          </p:cNvPr>
          <p:cNvSpPr/>
          <p:nvPr/>
        </p:nvSpPr>
        <p:spPr>
          <a:xfrm>
            <a:off x="10001451" y="4999737"/>
            <a:ext cx="1465211" cy="478376"/>
          </a:xfrm>
          <a:prstGeom prst="rect">
            <a:avLst/>
          </a:prstGeom>
          <a:noFill/>
        </p:spPr>
        <p:txBody>
          <a:bodyPr wrap="none" lIns="93260" tIns="46630" rIns="93260" bIns="46630">
            <a:spAutoFit/>
          </a:bodyPr>
          <a:lstStyle/>
          <a:p>
            <a:pPr algn="ctr"/>
            <a:r>
              <a:rPr lang="en-US" sz="2448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cold data</a:t>
            </a:r>
          </a:p>
        </p:txBody>
      </p:sp>
    </p:spTree>
    <p:extLst>
      <p:ext uri="{BB962C8B-B14F-4D97-AF65-F5344CB8AC3E}">
        <p14:creationId xmlns:p14="http://schemas.microsoft.com/office/powerpoint/2010/main" val="253966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9A25DEC-5F73-44FF-BABE-A4165A3E90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89A25DEC-5F73-44FF-BABE-A4165A3E90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EAB3674-D5E3-4583-BB76-E5F1D1F1C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BEAB3674-D5E3-4583-BB76-E5F1D1F1CF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673155-A9BD-40EC-B33E-6B53B08677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AA673155-A9BD-40EC-B33E-6B53B08677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  <p:bldP spid="8" grpId="0" uiExpand="1" animBg="1"/>
      <p:bldP spid="9" grpId="0" uiExpand="1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862"/>
          </a:xfrm>
        </p:spPr>
        <p:txBody>
          <a:bodyPr/>
          <a:lstStyle/>
          <a:p>
            <a:r>
              <a:rPr lang="en-US" dirty="0"/>
              <a:t>Adaptive cache</a:t>
            </a:r>
          </a:p>
        </p:txBody>
      </p:sp>
    </p:spTree>
    <p:extLst>
      <p:ext uri="{BB962C8B-B14F-4D97-AF65-F5344CB8AC3E}">
        <p14:creationId xmlns:p14="http://schemas.microsoft.com/office/powerpoint/2010/main" val="351885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671A-0155-4CA7-AE5D-D583BC4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82" y="295275"/>
            <a:ext cx="7206769" cy="565027"/>
          </a:xfrm>
        </p:spPr>
        <p:txBody>
          <a:bodyPr/>
          <a:lstStyle/>
          <a:p>
            <a:r>
              <a:rPr lang="en-GB" sz="4000" dirty="0"/>
              <a:t>Adaptive cache miss (cold scan)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66B6EFD-A3D0-46F3-9AA7-5394DE4BBAD9}"/>
              </a:ext>
            </a:extLst>
          </p:cNvPr>
          <p:cNvSpPr txBox="1"/>
          <p:nvPr/>
        </p:nvSpPr>
        <p:spPr>
          <a:xfrm rot="16200000">
            <a:off x="306836" y="3764798"/>
            <a:ext cx="1523478" cy="46476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defTabSz="93245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Local NVMe SSD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1485E57-C8CD-4189-9567-CB43C50B61C5}"/>
              </a:ext>
            </a:extLst>
          </p:cNvPr>
          <p:cNvSpPr txBox="1"/>
          <p:nvPr/>
        </p:nvSpPr>
        <p:spPr>
          <a:xfrm rot="16200000">
            <a:off x="-102010" y="5593196"/>
            <a:ext cx="2341165" cy="461490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Remote storage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7EBF6981-85F6-4B96-B096-F0397254A13A}"/>
              </a:ext>
            </a:extLst>
          </p:cNvPr>
          <p:cNvSpPr/>
          <p:nvPr/>
        </p:nvSpPr>
        <p:spPr bwMode="auto">
          <a:xfrm>
            <a:off x="2419270" y="1215728"/>
            <a:ext cx="3155246" cy="1379395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r>
              <a:rPr lang="en-US" sz="1767">
                <a:solidFill>
                  <a:srgbClr val="1D1B0E"/>
                </a:solidFill>
                <a:latin typeface="Segoe UI Semilight"/>
              </a:rPr>
              <a:t>Columnstore Object Pool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4D27B7DA-C653-4B15-ADD8-CE0DA9C00ACF}"/>
              </a:ext>
            </a:extLst>
          </p:cNvPr>
          <p:cNvSpPr txBox="1"/>
          <p:nvPr/>
        </p:nvSpPr>
        <p:spPr>
          <a:xfrm rot="16200000">
            <a:off x="594576" y="1680034"/>
            <a:ext cx="947988" cy="46476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Memory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826937-5D27-4C4C-A024-3E01C45B5485}"/>
              </a:ext>
            </a:extLst>
          </p:cNvPr>
          <p:cNvGrpSpPr/>
          <p:nvPr/>
        </p:nvGrpSpPr>
        <p:grpSpPr>
          <a:xfrm>
            <a:off x="2998522" y="3118923"/>
            <a:ext cx="1815991" cy="1659853"/>
            <a:chOff x="3780031" y="2007345"/>
            <a:chExt cx="1335409" cy="1220591"/>
          </a:xfrm>
        </p:grpSpPr>
        <p:sp>
          <p:nvSpPr>
            <p:cNvPr id="277" name="Database_EFC7" title="Icon of a cylinder">
              <a:extLst>
                <a:ext uri="{FF2B5EF4-FFF2-40B4-BE49-F238E27FC236}">
                  <a16:creationId xmlns:a16="http://schemas.microsoft.com/office/drawing/2014/main" id="{11BC6091-2679-4132-9119-4CB688BFF0F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780031" y="2007345"/>
              <a:ext cx="1335409" cy="1220591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634"/>
              <a:endParaRPr lang="en-US" sz="1836">
                <a:solidFill>
                  <a:srgbClr val="353535"/>
                </a:solidFill>
                <a:latin typeface="Segoe UI Semilight"/>
              </a:endParaRPr>
            </a:p>
            <a:p>
              <a:pPr algn="ctr" defTabSz="932634"/>
              <a:endParaRPr lang="en-US" sz="1836">
                <a:solidFill>
                  <a:srgbClr val="353535"/>
                </a:solidFill>
                <a:latin typeface="Segoe UI Semilight"/>
              </a:endParaRPr>
            </a:p>
            <a:p>
              <a:pPr algn="ctr" defTabSz="932634"/>
              <a:r>
                <a:rPr lang="en-US" sz="1836">
                  <a:solidFill>
                    <a:srgbClr val="353535"/>
                  </a:solidFill>
                  <a:latin typeface="Segoe UI Semilight"/>
                </a:rPr>
                <a:t>Adaptive </a:t>
              </a:r>
            </a:p>
            <a:p>
              <a:pPr algn="ctr" defTabSz="932634"/>
              <a:r>
                <a:rPr lang="en-US" sz="1836">
                  <a:solidFill>
                    <a:srgbClr val="353535"/>
                  </a:solidFill>
                  <a:latin typeface="Segoe UI Semilight"/>
                </a:rPr>
                <a:t>Cache</a:t>
              </a:r>
            </a:p>
          </p:txBody>
        </p:sp>
        <p:sp>
          <p:nvSpPr>
            <p:cNvPr id="292" name="Rectangle: Rounded Corners 291">
              <a:extLst>
                <a:ext uri="{FF2B5EF4-FFF2-40B4-BE49-F238E27FC236}">
                  <a16:creationId xmlns:a16="http://schemas.microsoft.com/office/drawing/2014/main" id="{7A8AE9E6-2BA7-4EEC-95A8-FD61B86718ED}"/>
                </a:ext>
              </a:extLst>
            </p:cNvPr>
            <p:cNvSpPr/>
            <p:nvPr/>
          </p:nvSpPr>
          <p:spPr bwMode="auto">
            <a:xfrm rot="5400000">
              <a:off x="4016376" y="2969341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93" name="Rectangle: Rounded Corners 292">
              <a:extLst>
                <a:ext uri="{FF2B5EF4-FFF2-40B4-BE49-F238E27FC236}">
                  <a16:creationId xmlns:a16="http://schemas.microsoft.com/office/drawing/2014/main" id="{B5A0B8A0-264D-4331-B11E-323F66F95DBC}"/>
                </a:ext>
              </a:extLst>
            </p:cNvPr>
            <p:cNvSpPr/>
            <p:nvPr/>
          </p:nvSpPr>
          <p:spPr bwMode="auto">
            <a:xfrm rot="5400000">
              <a:off x="4086515" y="2969341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94" name="Rectangle: Rounded Corners 293">
              <a:extLst>
                <a:ext uri="{FF2B5EF4-FFF2-40B4-BE49-F238E27FC236}">
                  <a16:creationId xmlns:a16="http://schemas.microsoft.com/office/drawing/2014/main" id="{F81BF37E-0A82-4ACB-B6A4-9D0BD546C0E4}"/>
                </a:ext>
              </a:extLst>
            </p:cNvPr>
            <p:cNvSpPr/>
            <p:nvPr/>
          </p:nvSpPr>
          <p:spPr bwMode="auto">
            <a:xfrm rot="5400000">
              <a:off x="4156653" y="2969341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95" name="Rectangle: Rounded Corners 294">
              <a:extLst>
                <a:ext uri="{FF2B5EF4-FFF2-40B4-BE49-F238E27FC236}">
                  <a16:creationId xmlns:a16="http://schemas.microsoft.com/office/drawing/2014/main" id="{D9C31DC4-AC9E-4F05-BB55-DB8E82A413EC}"/>
                </a:ext>
              </a:extLst>
            </p:cNvPr>
            <p:cNvSpPr/>
            <p:nvPr/>
          </p:nvSpPr>
          <p:spPr bwMode="auto">
            <a:xfrm rot="5400000">
              <a:off x="4226792" y="2969341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96" name="Rectangle: Rounded Corners 295">
              <a:extLst>
                <a:ext uri="{FF2B5EF4-FFF2-40B4-BE49-F238E27FC236}">
                  <a16:creationId xmlns:a16="http://schemas.microsoft.com/office/drawing/2014/main" id="{8F2F694E-15D3-4310-9EB0-5A8FBCDB8CED}"/>
                </a:ext>
              </a:extLst>
            </p:cNvPr>
            <p:cNvSpPr/>
            <p:nvPr/>
          </p:nvSpPr>
          <p:spPr bwMode="auto">
            <a:xfrm rot="5400000">
              <a:off x="4296930" y="2969341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97" name="Rectangle: Rounded Corners 296">
              <a:extLst>
                <a:ext uri="{FF2B5EF4-FFF2-40B4-BE49-F238E27FC236}">
                  <a16:creationId xmlns:a16="http://schemas.microsoft.com/office/drawing/2014/main" id="{BFB303B9-051B-4A26-A028-41275438FC3F}"/>
                </a:ext>
              </a:extLst>
            </p:cNvPr>
            <p:cNvSpPr/>
            <p:nvPr/>
          </p:nvSpPr>
          <p:spPr bwMode="auto">
            <a:xfrm rot="5400000">
              <a:off x="4367069" y="2969341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98" name="Rectangle: Rounded Corners 297">
              <a:extLst>
                <a:ext uri="{FF2B5EF4-FFF2-40B4-BE49-F238E27FC236}">
                  <a16:creationId xmlns:a16="http://schemas.microsoft.com/office/drawing/2014/main" id="{971BE0F1-C45E-4DDA-803F-86A86680A08F}"/>
                </a:ext>
              </a:extLst>
            </p:cNvPr>
            <p:cNvSpPr/>
            <p:nvPr/>
          </p:nvSpPr>
          <p:spPr bwMode="auto">
            <a:xfrm rot="5400000">
              <a:off x="4437208" y="2969341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99" name="Rectangle: Rounded Corners 298">
              <a:extLst>
                <a:ext uri="{FF2B5EF4-FFF2-40B4-BE49-F238E27FC236}">
                  <a16:creationId xmlns:a16="http://schemas.microsoft.com/office/drawing/2014/main" id="{21AE9847-2D0A-45B6-B911-92D451E31117}"/>
                </a:ext>
              </a:extLst>
            </p:cNvPr>
            <p:cNvSpPr/>
            <p:nvPr/>
          </p:nvSpPr>
          <p:spPr bwMode="auto">
            <a:xfrm rot="5400000">
              <a:off x="4507348" y="2969341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300" name="Rectangle: Rounded Corners 299">
              <a:extLst>
                <a:ext uri="{FF2B5EF4-FFF2-40B4-BE49-F238E27FC236}">
                  <a16:creationId xmlns:a16="http://schemas.microsoft.com/office/drawing/2014/main" id="{0CBF28ED-C597-4324-95A0-A2704EE8A384}"/>
                </a:ext>
              </a:extLst>
            </p:cNvPr>
            <p:cNvSpPr/>
            <p:nvPr/>
          </p:nvSpPr>
          <p:spPr bwMode="auto">
            <a:xfrm rot="5400000">
              <a:off x="4579151" y="2968615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301" name="Rectangle: Rounded Corners 300">
              <a:extLst>
                <a:ext uri="{FF2B5EF4-FFF2-40B4-BE49-F238E27FC236}">
                  <a16:creationId xmlns:a16="http://schemas.microsoft.com/office/drawing/2014/main" id="{95D5DAD3-A310-4AB0-8727-12739DC78D4C}"/>
                </a:ext>
              </a:extLst>
            </p:cNvPr>
            <p:cNvSpPr/>
            <p:nvPr/>
          </p:nvSpPr>
          <p:spPr bwMode="auto">
            <a:xfrm rot="5400000">
              <a:off x="4649290" y="2968615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302" name="Rectangle: Rounded Corners 301">
              <a:extLst>
                <a:ext uri="{FF2B5EF4-FFF2-40B4-BE49-F238E27FC236}">
                  <a16:creationId xmlns:a16="http://schemas.microsoft.com/office/drawing/2014/main" id="{8A04A7CF-B458-4A6A-8D43-AAE35E7914CC}"/>
                </a:ext>
              </a:extLst>
            </p:cNvPr>
            <p:cNvSpPr/>
            <p:nvPr/>
          </p:nvSpPr>
          <p:spPr bwMode="auto">
            <a:xfrm rot="5400000">
              <a:off x="4719429" y="2968615"/>
              <a:ext cx="201667" cy="40333"/>
            </a:xfrm>
            <a:prstGeom prst="round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303" name="Rectangle: Rounded Corners 302">
            <a:extLst>
              <a:ext uri="{FF2B5EF4-FFF2-40B4-BE49-F238E27FC236}">
                <a16:creationId xmlns:a16="http://schemas.microsoft.com/office/drawing/2014/main" id="{D2373348-E0C2-4DC7-A06D-637E1C680812}"/>
              </a:ext>
            </a:extLst>
          </p:cNvPr>
          <p:cNvSpPr/>
          <p:nvPr/>
        </p:nvSpPr>
        <p:spPr bwMode="auto">
          <a:xfrm rot="5400000">
            <a:off x="3402938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4" name="Rectangle: Rounded Corners 303">
            <a:extLst>
              <a:ext uri="{FF2B5EF4-FFF2-40B4-BE49-F238E27FC236}">
                <a16:creationId xmlns:a16="http://schemas.microsoft.com/office/drawing/2014/main" id="{039F5F2A-A0D3-4D74-8972-9C2C3CF7A35D}"/>
              </a:ext>
            </a:extLst>
          </p:cNvPr>
          <p:cNvSpPr/>
          <p:nvPr/>
        </p:nvSpPr>
        <p:spPr bwMode="auto">
          <a:xfrm rot="5400000">
            <a:off x="3498318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5" name="Rectangle: Rounded Corners 304">
            <a:extLst>
              <a:ext uri="{FF2B5EF4-FFF2-40B4-BE49-F238E27FC236}">
                <a16:creationId xmlns:a16="http://schemas.microsoft.com/office/drawing/2014/main" id="{14B8F445-87F3-44C8-9323-F2E5233A15D6}"/>
              </a:ext>
            </a:extLst>
          </p:cNvPr>
          <p:cNvSpPr/>
          <p:nvPr/>
        </p:nvSpPr>
        <p:spPr bwMode="auto">
          <a:xfrm rot="5400000">
            <a:off x="359369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3C962067-E845-425F-8FAE-479F624797B5}"/>
              </a:ext>
            </a:extLst>
          </p:cNvPr>
          <p:cNvSpPr/>
          <p:nvPr/>
        </p:nvSpPr>
        <p:spPr bwMode="auto">
          <a:xfrm rot="5400000">
            <a:off x="368907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7" name="Rectangle: Rounded Corners 306">
            <a:extLst>
              <a:ext uri="{FF2B5EF4-FFF2-40B4-BE49-F238E27FC236}">
                <a16:creationId xmlns:a16="http://schemas.microsoft.com/office/drawing/2014/main" id="{284FB16E-D176-4351-9C42-D97728EAB0FC}"/>
              </a:ext>
            </a:extLst>
          </p:cNvPr>
          <p:cNvSpPr/>
          <p:nvPr/>
        </p:nvSpPr>
        <p:spPr bwMode="auto">
          <a:xfrm rot="5400000">
            <a:off x="378445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8" name="Rectangle: Rounded Corners 307">
            <a:extLst>
              <a:ext uri="{FF2B5EF4-FFF2-40B4-BE49-F238E27FC236}">
                <a16:creationId xmlns:a16="http://schemas.microsoft.com/office/drawing/2014/main" id="{62D00B42-71EB-42EC-BAA4-F69945BFA9BD}"/>
              </a:ext>
            </a:extLst>
          </p:cNvPr>
          <p:cNvSpPr/>
          <p:nvPr/>
        </p:nvSpPr>
        <p:spPr bwMode="auto">
          <a:xfrm rot="5400000">
            <a:off x="387983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9" name="Rectangle: Rounded Corners 308">
            <a:extLst>
              <a:ext uri="{FF2B5EF4-FFF2-40B4-BE49-F238E27FC236}">
                <a16:creationId xmlns:a16="http://schemas.microsoft.com/office/drawing/2014/main" id="{D0365A7D-D7DA-4529-B9A3-29FE8B2077D4}"/>
              </a:ext>
            </a:extLst>
          </p:cNvPr>
          <p:cNvSpPr/>
          <p:nvPr/>
        </p:nvSpPr>
        <p:spPr bwMode="auto">
          <a:xfrm rot="5400000">
            <a:off x="397521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0" name="Rectangle: Rounded Corners 309">
            <a:extLst>
              <a:ext uri="{FF2B5EF4-FFF2-40B4-BE49-F238E27FC236}">
                <a16:creationId xmlns:a16="http://schemas.microsoft.com/office/drawing/2014/main" id="{1D84B2F5-244C-4F96-99F1-10A8AA3439E5}"/>
              </a:ext>
            </a:extLst>
          </p:cNvPr>
          <p:cNvSpPr/>
          <p:nvPr/>
        </p:nvSpPr>
        <p:spPr bwMode="auto">
          <a:xfrm rot="5400000">
            <a:off x="4070599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1" name="Rectangle: Rounded Corners 310">
            <a:extLst>
              <a:ext uri="{FF2B5EF4-FFF2-40B4-BE49-F238E27FC236}">
                <a16:creationId xmlns:a16="http://schemas.microsoft.com/office/drawing/2014/main" id="{B7DFF25B-138C-4EAE-B9F0-CA23130E5677}"/>
              </a:ext>
            </a:extLst>
          </p:cNvPr>
          <p:cNvSpPr/>
          <p:nvPr/>
        </p:nvSpPr>
        <p:spPr bwMode="auto">
          <a:xfrm rot="5400000">
            <a:off x="4168242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2" name="Rectangle: Rounded Corners 311">
            <a:extLst>
              <a:ext uri="{FF2B5EF4-FFF2-40B4-BE49-F238E27FC236}">
                <a16:creationId xmlns:a16="http://schemas.microsoft.com/office/drawing/2014/main" id="{3BBEB477-B14B-4FDD-8A98-C0324E09B740}"/>
              </a:ext>
            </a:extLst>
          </p:cNvPr>
          <p:cNvSpPr/>
          <p:nvPr/>
        </p:nvSpPr>
        <p:spPr bwMode="auto">
          <a:xfrm rot="5400000">
            <a:off x="4263623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5" name="Rectangle: Rounded Corners 314">
            <a:extLst>
              <a:ext uri="{FF2B5EF4-FFF2-40B4-BE49-F238E27FC236}">
                <a16:creationId xmlns:a16="http://schemas.microsoft.com/office/drawing/2014/main" id="{5777DEDE-BA50-40C8-B316-24966901CB74}"/>
              </a:ext>
            </a:extLst>
          </p:cNvPr>
          <p:cNvSpPr/>
          <p:nvPr/>
        </p:nvSpPr>
        <p:spPr bwMode="auto">
          <a:xfrm rot="5400000">
            <a:off x="4359003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431" name="Flowchart: Process 430">
            <a:extLst>
              <a:ext uri="{FF2B5EF4-FFF2-40B4-BE49-F238E27FC236}">
                <a16:creationId xmlns:a16="http://schemas.microsoft.com/office/drawing/2014/main" id="{8376C59B-310E-4C56-9313-EE1004025C4D}"/>
              </a:ext>
            </a:extLst>
          </p:cNvPr>
          <p:cNvSpPr/>
          <p:nvPr/>
        </p:nvSpPr>
        <p:spPr bwMode="auto">
          <a:xfrm>
            <a:off x="574405" y="1130126"/>
            <a:ext cx="6447879" cy="1801684"/>
          </a:xfrm>
          <a:prstGeom prst="flowChartProcess">
            <a:avLst/>
          </a:prstGeom>
          <a:solidFill>
            <a:schemeClr val="accent1"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A948B407-742F-4D7B-8902-DE36410117D1}"/>
              </a:ext>
            </a:extLst>
          </p:cNvPr>
          <p:cNvCxnSpPr>
            <a:cxnSpLocks/>
          </p:cNvCxnSpPr>
          <p:nvPr/>
        </p:nvCxnSpPr>
        <p:spPr>
          <a:xfrm>
            <a:off x="75482" y="4964706"/>
            <a:ext cx="11168451" cy="0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Rectangle: Rounded Corners 601">
            <a:extLst>
              <a:ext uri="{FF2B5EF4-FFF2-40B4-BE49-F238E27FC236}">
                <a16:creationId xmlns:a16="http://schemas.microsoft.com/office/drawing/2014/main" id="{342A38DA-D1FA-4255-94D2-7DD7EB753FEA}"/>
              </a:ext>
            </a:extLst>
          </p:cNvPr>
          <p:cNvSpPr/>
          <p:nvPr/>
        </p:nvSpPr>
        <p:spPr bwMode="auto">
          <a:xfrm rot="5400000">
            <a:off x="149572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3" name="Rectangle: Rounded Corners 602">
            <a:extLst>
              <a:ext uri="{FF2B5EF4-FFF2-40B4-BE49-F238E27FC236}">
                <a16:creationId xmlns:a16="http://schemas.microsoft.com/office/drawing/2014/main" id="{0EC71170-F66B-49C7-999D-01FBE8DCCDCD}"/>
              </a:ext>
            </a:extLst>
          </p:cNvPr>
          <p:cNvSpPr/>
          <p:nvPr/>
        </p:nvSpPr>
        <p:spPr bwMode="auto">
          <a:xfrm rot="5400000">
            <a:off x="159110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4" name="Rectangle: Rounded Corners 603">
            <a:extLst>
              <a:ext uri="{FF2B5EF4-FFF2-40B4-BE49-F238E27FC236}">
                <a16:creationId xmlns:a16="http://schemas.microsoft.com/office/drawing/2014/main" id="{D589E021-283F-45DF-826B-B35C7C6B8B63}"/>
              </a:ext>
            </a:extLst>
          </p:cNvPr>
          <p:cNvSpPr/>
          <p:nvPr/>
        </p:nvSpPr>
        <p:spPr bwMode="auto">
          <a:xfrm rot="5400000">
            <a:off x="168648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5" name="Rectangle: Rounded Corners 604">
            <a:extLst>
              <a:ext uri="{FF2B5EF4-FFF2-40B4-BE49-F238E27FC236}">
                <a16:creationId xmlns:a16="http://schemas.microsoft.com/office/drawing/2014/main" id="{0CD5F395-0FE6-4682-A084-82E3CF7D0171}"/>
              </a:ext>
            </a:extLst>
          </p:cNvPr>
          <p:cNvSpPr/>
          <p:nvPr/>
        </p:nvSpPr>
        <p:spPr bwMode="auto">
          <a:xfrm rot="5400000">
            <a:off x="178186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6" name="Rectangle: Rounded Corners 605">
            <a:extLst>
              <a:ext uri="{FF2B5EF4-FFF2-40B4-BE49-F238E27FC236}">
                <a16:creationId xmlns:a16="http://schemas.microsoft.com/office/drawing/2014/main" id="{E4765DD1-41CF-40E8-A1C2-5103FC410630}"/>
              </a:ext>
            </a:extLst>
          </p:cNvPr>
          <p:cNvSpPr/>
          <p:nvPr/>
        </p:nvSpPr>
        <p:spPr bwMode="auto">
          <a:xfrm rot="5400000">
            <a:off x="18772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7" name="Rectangle: Rounded Corners 606">
            <a:extLst>
              <a:ext uri="{FF2B5EF4-FFF2-40B4-BE49-F238E27FC236}">
                <a16:creationId xmlns:a16="http://schemas.microsoft.com/office/drawing/2014/main" id="{8E30AC83-11F8-4ED2-A294-D03E79F6067D}"/>
              </a:ext>
            </a:extLst>
          </p:cNvPr>
          <p:cNvSpPr/>
          <p:nvPr/>
        </p:nvSpPr>
        <p:spPr bwMode="auto">
          <a:xfrm rot="5400000">
            <a:off x="197262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8" name="Rectangle: Rounded Corners 607">
            <a:extLst>
              <a:ext uri="{FF2B5EF4-FFF2-40B4-BE49-F238E27FC236}">
                <a16:creationId xmlns:a16="http://schemas.microsoft.com/office/drawing/2014/main" id="{B6264BBC-6A28-48B4-886B-5FDB74326527}"/>
              </a:ext>
            </a:extLst>
          </p:cNvPr>
          <p:cNvSpPr/>
          <p:nvPr/>
        </p:nvSpPr>
        <p:spPr bwMode="auto">
          <a:xfrm rot="5400000">
            <a:off x="206800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9" name="Rectangle: Rounded Corners 608">
            <a:extLst>
              <a:ext uri="{FF2B5EF4-FFF2-40B4-BE49-F238E27FC236}">
                <a16:creationId xmlns:a16="http://schemas.microsoft.com/office/drawing/2014/main" id="{AF66B89B-BC6C-41E1-A8ED-BD04BC6FA3AF}"/>
              </a:ext>
            </a:extLst>
          </p:cNvPr>
          <p:cNvSpPr/>
          <p:nvPr/>
        </p:nvSpPr>
        <p:spPr bwMode="auto">
          <a:xfrm rot="5400000">
            <a:off x="216338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0" name="Rectangle: Rounded Corners 609">
            <a:extLst>
              <a:ext uri="{FF2B5EF4-FFF2-40B4-BE49-F238E27FC236}">
                <a16:creationId xmlns:a16="http://schemas.microsoft.com/office/drawing/2014/main" id="{72EA6826-7ACD-4462-A390-AB974BC919F1}"/>
              </a:ext>
            </a:extLst>
          </p:cNvPr>
          <p:cNvSpPr/>
          <p:nvPr/>
        </p:nvSpPr>
        <p:spPr bwMode="auto">
          <a:xfrm rot="5400000">
            <a:off x="22587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1" name="Rectangle: Rounded Corners 610">
            <a:extLst>
              <a:ext uri="{FF2B5EF4-FFF2-40B4-BE49-F238E27FC236}">
                <a16:creationId xmlns:a16="http://schemas.microsoft.com/office/drawing/2014/main" id="{C09F8A7F-FF22-4E51-A45F-FCEF040BD0A4}"/>
              </a:ext>
            </a:extLst>
          </p:cNvPr>
          <p:cNvSpPr/>
          <p:nvPr/>
        </p:nvSpPr>
        <p:spPr bwMode="auto">
          <a:xfrm rot="5400000">
            <a:off x="23541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2" name="Rectangle: Rounded Corners 611">
            <a:extLst>
              <a:ext uri="{FF2B5EF4-FFF2-40B4-BE49-F238E27FC236}">
                <a16:creationId xmlns:a16="http://schemas.microsoft.com/office/drawing/2014/main" id="{E9A30E8D-F5DA-4CB7-BBBA-C3B4FFF4DAA4}"/>
              </a:ext>
            </a:extLst>
          </p:cNvPr>
          <p:cNvSpPr/>
          <p:nvPr/>
        </p:nvSpPr>
        <p:spPr bwMode="auto">
          <a:xfrm rot="5400000">
            <a:off x="244952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3" name="Rectangle: Rounded Corners 612">
            <a:extLst>
              <a:ext uri="{FF2B5EF4-FFF2-40B4-BE49-F238E27FC236}">
                <a16:creationId xmlns:a16="http://schemas.microsoft.com/office/drawing/2014/main" id="{414BCE28-CC21-4EF4-81B8-C2E13D6470B2}"/>
              </a:ext>
            </a:extLst>
          </p:cNvPr>
          <p:cNvSpPr/>
          <p:nvPr/>
        </p:nvSpPr>
        <p:spPr bwMode="auto">
          <a:xfrm rot="5400000">
            <a:off x="25449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4" name="Rectangle: Rounded Corners 613">
            <a:extLst>
              <a:ext uri="{FF2B5EF4-FFF2-40B4-BE49-F238E27FC236}">
                <a16:creationId xmlns:a16="http://schemas.microsoft.com/office/drawing/2014/main" id="{85FB7FFF-1952-48AD-90CA-D8DCFB8A64D9}"/>
              </a:ext>
            </a:extLst>
          </p:cNvPr>
          <p:cNvSpPr/>
          <p:nvPr/>
        </p:nvSpPr>
        <p:spPr bwMode="auto">
          <a:xfrm rot="5400000">
            <a:off x="26402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5" name="Rectangle: Rounded Corners 614">
            <a:extLst>
              <a:ext uri="{FF2B5EF4-FFF2-40B4-BE49-F238E27FC236}">
                <a16:creationId xmlns:a16="http://schemas.microsoft.com/office/drawing/2014/main" id="{3CCB76EF-D891-43DA-A7E7-AF96BFE36683}"/>
              </a:ext>
            </a:extLst>
          </p:cNvPr>
          <p:cNvSpPr/>
          <p:nvPr/>
        </p:nvSpPr>
        <p:spPr bwMode="auto">
          <a:xfrm rot="5400000">
            <a:off x="273566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6" name="Rectangle: Rounded Corners 615">
            <a:extLst>
              <a:ext uri="{FF2B5EF4-FFF2-40B4-BE49-F238E27FC236}">
                <a16:creationId xmlns:a16="http://schemas.microsoft.com/office/drawing/2014/main" id="{E69F2AEE-2E98-461C-A630-1227C98608FC}"/>
              </a:ext>
            </a:extLst>
          </p:cNvPr>
          <p:cNvSpPr/>
          <p:nvPr/>
        </p:nvSpPr>
        <p:spPr bwMode="auto">
          <a:xfrm rot="5400000">
            <a:off x="28310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7" name="Rectangle: Rounded Corners 616">
            <a:extLst>
              <a:ext uri="{FF2B5EF4-FFF2-40B4-BE49-F238E27FC236}">
                <a16:creationId xmlns:a16="http://schemas.microsoft.com/office/drawing/2014/main" id="{F802C202-2B20-466B-91EA-775EF4E62842}"/>
              </a:ext>
            </a:extLst>
          </p:cNvPr>
          <p:cNvSpPr/>
          <p:nvPr/>
        </p:nvSpPr>
        <p:spPr bwMode="auto">
          <a:xfrm rot="5400000">
            <a:off x="29264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8" name="Rectangle: Rounded Corners 617">
            <a:extLst>
              <a:ext uri="{FF2B5EF4-FFF2-40B4-BE49-F238E27FC236}">
                <a16:creationId xmlns:a16="http://schemas.microsoft.com/office/drawing/2014/main" id="{7A561F4D-75C5-4E5D-B6BA-95F89FFB70BA}"/>
              </a:ext>
            </a:extLst>
          </p:cNvPr>
          <p:cNvSpPr/>
          <p:nvPr/>
        </p:nvSpPr>
        <p:spPr bwMode="auto">
          <a:xfrm rot="5400000">
            <a:off x="30218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9" name="Rectangle: Rounded Corners 618">
            <a:extLst>
              <a:ext uri="{FF2B5EF4-FFF2-40B4-BE49-F238E27FC236}">
                <a16:creationId xmlns:a16="http://schemas.microsoft.com/office/drawing/2014/main" id="{9EE22634-A739-4622-B245-8F94AEEF8EFC}"/>
              </a:ext>
            </a:extLst>
          </p:cNvPr>
          <p:cNvSpPr/>
          <p:nvPr/>
        </p:nvSpPr>
        <p:spPr bwMode="auto">
          <a:xfrm rot="5400000">
            <a:off x="31171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0" name="Rectangle: Rounded Corners 619">
            <a:extLst>
              <a:ext uri="{FF2B5EF4-FFF2-40B4-BE49-F238E27FC236}">
                <a16:creationId xmlns:a16="http://schemas.microsoft.com/office/drawing/2014/main" id="{4538A383-5368-4BB7-8EE9-64C06DA8B2E6}"/>
              </a:ext>
            </a:extLst>
          </p:cNvPr>
          <p:cNvSpPr/>
          <p:nvPr/>
        </p:nvSpPr>
        <p:spPr bwMode="auto">
          <a:xfrm rot="5400000">
            <a:off x="32125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1" name="Rectangle: Rounded Corners 620">
            <a:extLst>
              <a:ext uri="{FF2B5EF4-FFF2-40B4-BE49-F238E27FC236}">
                <a16:creationId xmlns:a16="http://schemas.microsoft.com/office/drawing/2014/main" id="{42F41925-1BFC-494F-8EDC-2B96BDC24576}"/>
              </a:ext>
            </a:extLst>
          </p:cNvPr>
          <p:cNvSpPr/>
          <p:nvPr/>
        </p:nvSpPr>
        <p:spPr bwMode="auto">
          <a:xfrm rot="5400000">
            <a:off x="33079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2" name="Rectangle: Rounded Corners 621">
            <a:extLst>
              <a:ext uri="{FF2B5EF4-FFF2-40B4-BE49-F238E27FC236}">
                <a16:creationId xmlns:a16="http://schemas.microsoft.com/office/drawing/2014/main" id="{1891FA49-C580-4E91-B02A-B119081F7F6B}"/>
              </a:ext>
            </a:extLst>
          </p:cNvPr>
          <p:cNvSpPr/>
          <p:nvPr/>
        </p:nvSpPr>
        <p:spPr bwMode="auto">
          <a:xfrm rot="5400000">
            <a:off x="34033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3" name="Rectangle: Rounded Corners 622">
            <a:extLst>
              <a:ext uri="{FF2B5EF4-FFF2-40B4-BE49-F238E27FC236}">
                <a16:creationId xmlns:a16="http://schemas.microsoft.com/office/drawing/2014/main" id="{FE101B11-2266-4DA3-A59D-B39C3F114063}"/>
              </a:ext>
            </a:extLst>
          </p:cNvPr>
          <p:cNvSpPr/>
          <p:nvPr/>
        </p:nvSpPr>
        <p:spPr bwMode="auto">
          <a:xfrm rot="5400000">
            <a:off x="34987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4" name="Rectangle: Rounded Corners 623">
            <a:extLst>
              <a:ext uri="{FF2B5EF4-FFF2-40B4-BE49-F238E27FC236}">
                <a16:creationId xmlns:a16="http://schemas.microsoft.com/office/drawing/2014/main" id="{BAC199C8-537D-4814-A697-94ED9989DF0C}"/>
              </a:ext>
            </a:extLst>
          </p:cNvPr>
          <p:cNvSpPr/>
          <p:nvPr/>
        </p:nvSpPr>
        <p:spPr bwMode="auto">
          <a:xfrm rot="5400000">
            <a:off x="35940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5" name="Rectangle: Rounded Corners 624">
            <a:extLst>
              <a:ext uri="{FF2B5EF4-FFF2-40B4-BE49-F238E27FC236}">
                <a16:creationId xmlns:a16="http://schemas.microsoft.com/office/drawing/2014/main" id="{63C56DB7-0E3D-4FFE-940E-9FCF7B746C4E}"/>
              </a:ext>
            </a:extLst>
          </p:cNvPr>
          <p:cNvSpPr/>
          <p:nvPr/>
        </p:nvSpPr>
        <p:spPr bwMode="auto">
          <a:xfrm rot="5400000">
            <a:off x="36894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6" name="Rectangle: Rounded Corners 625">
            <a:extLst>
              <a:ext uri="{FF2B5EF4-FFF2-40B4-BE49-F238E27FC236}">
                <a16:creationId xmlns:a16="http://schemas.microsoft.com/office/drawing/2014/main" id="{AF80F330-1AB3-4FDB-8FFC-5C1D0551C2DB}"/>
              </a:ext>
            </a:extLst>
          </p:cNvPr>
          <p:cNvSpPr/>
          <p:nvPr/>
        </p:nvSpPr>
        <p:spPr bwMode="auto">
          <a:xfrm rot="5400000">
            <a:off x="378484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7" name="Rectangle: Rounded Corners 626">
            <a:extLst>
              <a:ext uri="{FF2B5EF4-FFF2-40B4-BE49-F238E27FC236}">
                <a16:creationId xmlns:a16="http://schemas.microsoft.com/office/drawing/2014/main" id="{70038F97-9E03-410B-B45A-825483054A0D}"/>
              </a:ext>
            </a:extLst>
          </p:cNvPr>
          <p:cNvSpPr/>
          <p:nvPr/>
        </p:nvSpPr>
        <p:spPr bwMode="auto">
          <a:xfrm rot="5400000">
            <a:off x="38802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8" name="Rectangle: Rounded Corners 627">
            <a:extLst>
              <a:ext uri="{FF2B5EF4-FFF2-40B4-BE49-F238E27FC236}">
                <a16:creationId xmlns:a16="http://schemas.microsoft.com/office/drawing/2014/main" id="{493308DD-6CEA-4829-B389-E4753FB35819}"/>
              </a:ext>
            </a:extLst>
          </p:cNvPr>
          <p:cNvSpPr/>
          <p:nvPr/>
        </p:nvSpPr>
        <p:spPr bwMode="auto">
          <a:xfrm rot="5400000">
            <a:off x="39756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9" name="Rectangle: Rounded Corners 628">
            <a:extLst>
              <a:ext uri="{FF2B5EF4-FFF2-40B4-BE49-F238E27FC236}">
                <a16:creationId xmlns:a16="http://schemas.microsoft.com/office/drawing/2014/main" id="{803F2DE6-4F4A-407E-AA71-A4B5B3CCADCF}"/>
              </a:ext>
            </a:extLst>
          </p:cNvPr>
          <p:cNvSpPr/>
          <p:nvPr/>
        </p:nvSpPr>
        <p:spPr bwMode="auto">
          <a:xfrm rot="5400000">
            <a:off x="407098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0" name="Rectangle: Rounded Corners 629">
            <a:extLst>
              <a:ext uri="{FF2B5EF4-FFF2-40B4-BE49-F238E27FC236}">
                <a16:creationId xmlns:a16="http://schemas.microsoft.com/office/drawing/2014/main" id="{17867B94-F52A-47E3-B0FF-2411BECDF712}"/>
              </a:ext>
            </a:extLst>
          </p:cNvPr>
          <p:cNvSpPr/>
          <p:nvPr/>
        </p:nvSpPr>
        <p:spPr bwMode="auto">
          <a:xfrm rot="5400000">
            <a:off x="41663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1" name="Rectangle: Rounded Corners 630">
            <a:extLst>
              <a:ext uri="{FF2B5EF4-FFF2-40B4-BE49-F238E27FC236}">
                <a16:creationId xmlns:a16="http://schemas.microsoft.com/office/drawing/2014/main" id="{53037610-AC0E-45B1-89E8-F31EE6A68A50}"/>
              </a:ext>
            </a:extLst>
          </p:cNvPr>
          <p:cNvSpPr/>
          <p:nvPr/>
        </p:nvSpPr>
        <p:spPr bwMode="auto">
          <a:xfrm rot="5400000">
            <a:off x="42617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2" name="Rectangle: Rounded Corners 631">
            <a:extLst>
              <a:ext uri="{FF2B5EF4-FFF2-40B4-BE49-F238E27FC236}">
                <a16:creationId xmlns:a16="http://schemas.microsoft.com/office/drawing/2014/main" id="{FFAB6029-59AE-497F-A0AD-40FD738A773B}"/>
              </a:ext>
            </a:extLst>
          </p:cNvPr>
          <p:cNvSpPr/>
          <p:nvPr/>
        </p:nvSpPr>
        <p:spPr bwMode="auto">
          <a:xfrm rot="5400000">
            <a:off x="43571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3" name="Rectangle: Rounded Corners 632">
            <a:extLst>
              <a:ext uri="{FF2B5EF4-FFF2-40B4-BE49-F238E27FC236}">
                <a16:creationId xmlns:a16="http://schemas.microsoft.com/office/drawing/2014/main" id="{3FE54C5D-020A-43F0-8C35-90BF8AA15202}"/>
              </a:ext>
            </a:extLst>
          </p:cNvPr>
          <p:cNvSpPr/>
          <p:nvPr/>
        </p:nvSpPr>
        <p:spPr bwMode="auto">
          <a:xfrm rot="5400000">
            <a:off x="44525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4" name="Rectangle: Rounded Corners 633">
            <a:extLst>
              <a:ext uri="{FF2B5EF4-FFF2-40B4-BE49-F238E27FC236}">
                <a16:creationId xmlns:a16="http://schemas.microsoft.com/office/drawing/2014/main" id="{2F13B706-9F60-4D0B-B6DA-A7BADBDB1432}"/>
              </a:ext>
            </a:extLst>
          </p:cNvPr>
          <p:cNvSpPr/>
          <p:nvPr/>
        </p:nvSpPr>
        <p:spPr bwMode="auto">
          <a:xfrm rot="5400000">
            <a:off x="45478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5" name="Rectangle: Rounded Corners 634">
            <a:extLst>
              <a:ext uri="{FF2B5EF4-FFF2-40B4-BE49-F238E27FC236}">
                <a16:creationId xmlns:a16="http://schemas.microsoft.com/office/drawing/2014/main" id="{5A06F322-4CB5-4A3B-A7F6-432DCB7C249C}"/>
              </a:ext>
            </a:extLst>
          </p:cNvPr>
          <p:cNvSpPr/>
          <p:nvPr/>
        </p:nvSpPr>
        <p:spPr bwMode="auto">
          <a:xfrm rot="5400000">
            <a:off x="46432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6" name="Rectangle: Rounded Corners 635">
            <a:extLst>
              <a:ext uri="{FF2B5EF4-FFF2-40B4-BE49-F238E27FC236}">
                <a16:creationId xmlns:a16="http://schemas.microsoft.com/office/drawing/2014/main" id="{3532D818-0334-40E4-A5DE-97E9BB6707FB}"/>
              </a:ext>
            </a:extLst>
          </p:cNvPr>
          <p:cNvSpPr/>
          <p:nvPr/>
        </p:nvSpPr>
        <p:spPr bwMode="auto">
          <a:xfrm rot="5400000">
            <a:off x="473864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7" name="Rectangle: Rounded Corners 636">
            <a:extLst>
              <a:ext uri="{FF2B5EF4-FFF2-40B4-BE49-F238E27FC236}">
                <a16:creationId xmlns:a16="http://schemas.microsoft.com/office/drawing/2014/main" id="{86458828-FF31-468A-B1B9-199597DB3996}"/>
              </a:ext>
            </a:extLst>
          </p:cNvPr>
          <p:cNvSpPr/>
          <p:nvPr/>
        </p:nvSpPr>
        <p:spPr bwMode="auto">
          <a:xfrm rot="5400000">
            <a:off x="48340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8" name="Rectangle: Rounded Corners 637">
            <a:extLst>
              <a:ext uri="{FF2B5EF4-FFF2-40B4-BE49-F238E27FC236}">
                <a16:creationId xmlns:a16="http://schemas.microsoft.com/office/drawing/2014/main" id="{E9A41E93-37EA-4BCD-97B0-08E9C7DB6E7B}"/>
              </a:ext>
            </a:extLst>
          </p:cNvPr>
          <p:cNvSpPr/>
          <p:nvPr/>
        </p:nvSpPr>
        <p:spPr bwMode="auto">
          <a:xfrm rot="5400000">
            <a:off x="49294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9" name="Rectangle: Rounded Corners 638">
            <a:extLst>
              <a:ext uri="{FF2B5EF4-FFF2-40B4-BE49-F238E27FC236}">
                <a16:creationId xmlns:a16="http://schemas.microsoft.com/office/drawing/2014/main" id="{DA600C97-3C55-4488-8350-BE2B3D97C721}"/>
              </a:ext>
            </a:extLst>
          </p:cNvPr>
          <p:cNvSpPr/>
          <p:nvPr/>
        </p:nvSpPr>
        <p:spPr bwMode="auto">
          <a:xfrm rot="5400000">
            <a:off x="502478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0" name="Rectangle: Rounded Corners 639">
            <a:extLst>
              <a:ext uri="{FF2B5EF4-FFF2-40B4-BE49-F238E27FC236}">
                <a16:creationId xmlns:a16="http://schemas.microsoft.com/office/drawing/2014/main" id="{86725FF4-E042-45D6-B05B-2A43A1C054A0}"/>
              </a:ext>
            </a:extLst>
          </p:cNvPr>
          <p:cNvSpPr/>
          <p:nvPr/>
        </p:nvSpPr>
        <p:spPr bwMode="auto">
          <a:xfrm rot="5400000">
            <a:off x="51201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1" name="Rectangle: Rounded Corners 640">
            <a:extLst>
              <a:ext uri="{FF2B5EF4-FFF2-40B4-BE49-F238E27FC236}">
                <a16:creationId xmlns:a16="http://schemas.microsoft.com/office/drawing/2014/main" id="{E4BBFB07-0BB8-405C-87C9-CD897F4CFD95}"/>
              </a:ext>
            </a:extLst>
          </p:cNvPr>
          <p:cNvSpPr/>
          <p:nvPr/>
        </p:nvSpPr>
        <p:spPr bwMode="auto">
          <a:xfrm rot="5400000">
            <a:off x="52155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2" name="Rectangle: Rounded Corners 641">
            <a:extLst>
              <a:ext uri="{FF2B5EF4-FFF2-40B4-BE49-F238E27FC236}">
                <a16:creationId xmlns:a16="http://schemas.microsoft.com/office/drawing/2014/main" id="{A586B70B-5296-481C-8B73-936E5482CE24}"/>
              </a:ext>
            </a:extLst>
          </p:cNvPr>
          <p:cNvSpPr/>
          <p:nvPr/>
        </p:nvSpPr>
        <p:spPr bwMode="auto">
          <a:xfrm rot="5400000">
            <a:off x="531092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3" name="Rectangle: Rounded Corners 642">
            <a:extLst>
              <a:ext uri="{FF2B5EF4-FFF2-40B4-BE49-F238E27FC236}">
                <a16:creationId xmlns:a16="http://schemas.microsoft.com/office/drawing/2014/main" id="{91082ACF-0295-4AFB-8E3A-19BC661FC8DE}"/>
              </a:ext>
            </a:extLst>
          </p:cNvPr>
          <p:cNvSpPr/>
          <p:nvPr/>
        </p:nvSpPr>
        <p:spPr bwMode="auto">
          <a:xfrm rot="5400000">
            <a:off x="54063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4" name="Rectangle: Rounded Corners 643">
            <a:extLst>
              <a:ext uri="{FF2B5EF4-FFF2-40B4-BE49-F238E27FC236}">
                <a16:creationId xmlns:a16="http://schemas.microsoft.com/office/drawing/2014/main" id="{03E715F7-37F9-42FC-8274-1D3D9833C4DB}"/>
              </a:ext>
            </a:extLst>
          </p:cNvPr>
          <p:cNvSpPr/>
          <p:nvPr/>
        </p:nvSpPr>
        <p:spPr bwMode="auto">
          <a:xfrm rot="5400000">
            <a:off x="550168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5" name="Rectangle: Rounded Corners 644">
            <a:extLst>
              <a:ext uri="{FF2B5EF4-FFF2-40B4-BE49-F238E27FC236}">
                <a16:creationId xmlns:a16="http://schemas.microsoft.com/office/drawing/2014/main" id="{3CD4A99A-17AF-4533-B65C-1BD6F7F9908A}"/>
              </a:ext>
            </a:extLst>
          </p:cNvPr>
          <p:cNvSpPr/>
          <p:nvPr/>
        </p:nvSpPr>
        <p:spPr bwMode="auto">
          <a:xfrm rot="5400000">
            <a:off x="55970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6" name="Rectangle: Rounded Corners 645">
            <a:extLst>
              <a:ext uri="{FF2B5EF4-FFF2-40B4-BE49-F238E27FC236}">
                <a16:creationId xmlns:a16="http://schemas.microsoft.com/office/drawing/2014/main" id="{96FB26F9-D5F7-41DB-9025-A34B6A0796FF}"/>
              </a:ext>
            </a:extLst>
          </p:cNvPr>
          <p:cNvSpPr/>
          <p:nvPr/>
        </p:nvSpPr>
        <p:spPr bwMode="auto">
          <a:xfrm rot="5400000">
            <a:off x="56924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7" name="Rectangle: Rounded Corners 646">
            <a:extLst>
              <a:ext uri="{FF2B5EF4-FFF2-40B4-BE49-F238E27FC236}">
                <a16:creationId xmlns:a16="http://schemas.microsoft.com/office/drawing/2014/main" id="{9B7C313F-0C18-4F69-B62C-FAFEEDF0FE50}"/>
              </a:ext>
            </a:extLst>
          </p:cNvPr>
          <p:cNvSpPr/>
          <p:nvPr/>
        </p:nvSpPr>
        <p:spPr bwMode="auto">
          <a:xfrm rot="5400000">
            <a:off x="578782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8" name="Rectangle: Rounded Corners 647">
            <a:extLst>
              <a:ext uri="{FF2B5EF4-FFF2-40B4-BE49-F238E27FC236}">
                <a16:creationId xmlns:a16="http://schemas.microsoft.com/office/drawing/2014/main" id="{13A1AB19-31CC-4592-BFA9-9D42B8A5BDE1}"/>
              </a:ext>
            </a:extLst>
          </p:cNvPr>
          <p:cNvSpPr/>
          <p:nvPr/>
        </p:nvSpPr>
        <p:spPr bwMode="auto">
          <a:xfrm rot="5400000">
            <a:off x="5883200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9" name="Rectangle: Rounded Corners 648">
            <a:extLst>
              <a:ext uri="{FF2B5EF4-FFF2-40B4-BE49-F238E27FC236}">
                <a16:creationId xmlns:a16="http://schemas.microsoft.com/office/drawing/2014/main" id="{7B845170-9DCA-4577-843B-884B201E2CA9}"/>
              </a:ext>
            </a:extLst>
          </p:cNvPr>
          <p:cNvSpPr/>
          <p:nvPr/>
        </p:nvSpPr>
        <p:spPr bwMode="auto">
          <a:xfrm rot="5400000">
            <a:off x="59785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0" name="Rectangle: Rounded Corners 649">
            <a:extLst>
              <a:ext uri="{FF2B5EF4-FFF2-40B4-BE49-F238E27FC236}">
                <a16:creationId xmlns:a16="http://schemas.microsoft.com/office/drawing/2014/main" id="{9C02DBDC-10B2-4F8E-9D09-18A211106741}"/>
              </a:ext>
            </a:extLst>
          </p:cNvPr>
          <p:cNvSpPr/>
          <p:nvPr/>
        </p:nvSpPr>
        <p:spPr bwMode="auto">
          <a:xfrm rot="5400000">
            <a:off x="607396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1" name="Rectangle: Rounded Corners 650">
            <a:extLst>
              <a:ext uri="{FF2B5EF4-FFF2-40B4-BE49-F238E27FC236}">
                <a16:creationId xmlns:a16="http://schemas.microsoft.com/office/drawing/2014/main" id="{5DB72B5C-9D06-47D0-8258-F6CB1E512E00}"/>
              </a:ext>
            </a:extLst>
          </p:cNvPr>
          <p:cNvSpPr/>
          <p:nvPr/>
        </p:nvSpPr>
        <p:spPr bwMode="auto">
          <a:xfrm rot="5400000">
            <a:off x="61693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2" name="Rectangle: Rounded Corners 651">
            <a:extLst>
              <a:ext uri="{FF2B5EF4-FFF2-40B4-BE49-F238E27FC236}">
                <a16:creationId xmlns:a16="http://schemas.microsoft.com/office/drawing/2014/main" id="{BAEE1689-4F62-4188-9F0A-C8B587A7F01C}"/>
              </a:ext>
            </a:extLst>
          </p:cNvPr>
          <p:cNvSpPr/>
          <p:nvPr/>
        </p:nvSpPr>
        <p:spPr bwMode="auto">
          <a:xfrm rot="5400000">
            <a:off x="626472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3" name="Rectangle: Rounded Corners 652">
            <a:extLst>
              <a:ext uri="{FF2B5EF4-FFF2-40B4-BE49-F238E27FC236}">
                <a16:creationId xmlns:a16="http://schemas.microsoft.com/office/drawing/2014/main" id="{515F5BC9-AE26-4C59-8029-7159BA290D4D}"/>
              </a:ext>
            </a:extLst>
          </p:cNvPr>
          <p:cNvSpPr/>
          <p:nvPr/>
        </p:nvSpPr>
        <p:spPr bwMode="auto">
          <a:xfrm rot="5400000">
            <a:off x="6360100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4" name="Rectangle: Rounded Corners 653">
            <a:extLst>
              <a:ext uri="{FF2B5EF4-FFF2-40B4-BE49-F238E27FC236}">
                <a16:creationId xmlns:a16="http://schemas.microsoft.com/office/drawing/2014/main" id="{01280AFD-6153-4252-8978-230BDDB6D1F8}"/>
              </a:ext>
            </a:extLst>
          </p:cNvPr>
          <p:cNvSpPr/>
          <p:nvPr/>
        </p:nvSpPr>
        <p:spPr bwMode="auto">
          <a:xfrm rot="5400000">
            <a:off x="645548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5" name="Rectangle: Rounded Corners 654">
            <a:extLst>
              <a:ext uri="{FF2B5EF4-FFF2-40B4-BE49-F238E27FC236}">
                <a16:creationId xmlns:a16="http://schemas.microsoft.com/office/drawing/2014/main" id="{1BC74575-A3B8-440C-9D18-BAE5A4AA3866}"/>
              </a:ext>
            </a:extLst>
          </p:cNvPr>
          <p:cNvSpPr/>
          <p:nvPr/>
        </p:nvSpPr>
        <p:spPr bwMode="auto">
          <a:xfrm rot="5400000">
            <a:off x="65508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6" name="Rectangle: Rounded Corners 655">
            <a:extLst>
              <a:ext uri="{FF2B5EF4-FFF2-40B4-BE49-F238E27FC236}">
                <a16:creationId xmlns:a16="http://schemas.microsoft.com/office/drawing/2014/main" id="{1A97E503-0CBD-40F2-89BC-90A6E7530EFC}"/>
              </a:ext>
            </a:extLst>
          </p:cNvPr>
          <p:cNvSpPr/>
          <p:nvPr/>
        </p:nvSpPr>
        <p:spPr bwMode="auto">
          <a:xfrm rot="5400000">
            <a:off x="66462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7" name="Rectangle: Rounded Corners 656">
            <a:extLst>
              <a:ext uri="{FF2B5EF4-FFF2-40B4-BE49-F238E27FC236}">
                <a16:creationId xmlns:a16="http://schemas.microsoft.com/office/drawing/2014/main" id="{D8638084-ABC6-4685-B639-0FDAE3374C38}"/>
              </a:ext>
            </a:extLst>
          </p:cNvPr>
          <p:cNvSpPr/>
          <p:nvPr/>
        </p:nvSpPr>
        <p:spPr bwMode="auto">
          <a:xfrm rot="5400000">
            <a:off x="67416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8" name="Flowchart: Process 657">
            <a:extLst>
              <a:ext uri="{FF2B5EF4-FFF2-40B4-BE49-F238E27FC236}">
                <a16:creationId xmlns:a16="http://schemas.microsoft.com/office/drawing/2014/main" id="{C0FC9244-EF6A-4E21-B7DF-CDCA98F6B9D2}"/>
              </a:ext>
            </a:extLst>
          </p:cNvPr>
          <p:cNvSpPr/>
          <p:nvPr/>
        </p:nvSpPr>
        <p:spPr bwMode="auto">
          <a:xfrm>
            <a:off x="577310" y="5083518"/>
            <a:ext cx="6444974" cy="1593315"/>
          </a:xfrm>
          <a:prstGeom prst="flowChartProcess">
            <a:avLst/>
          </a:prstGeom>
          <a:solidFill>
            <a:schemeClr val="tx2">
              <a:lumMod val="25000"/>
              <a:lumOff val="75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9" name="Rectangle: Rounded Corners 658">
            <a:extLst>
              <a:ext uri="{FF2B5EF4-FFF2-40B4-BE49-F238E27FC236}">
                <a16:creationId xmlns:a16="http://schemas.microsoft.com/office/drawing/2014/main" id="{85B996BF-FE01-49E1-AFF4-F156DEA90A45}"/>
              </a:ext>
            </a:extLst>
          </p:cNvPr>
          <p:cNvSpPr/>
          <p:nvPr/>
        </p:nvSpPr>
        <p:spPr bwMode="auto">
          <a:xfrm rot="5400000">
            <a:off x="149572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0" name="Rectangle: Rounded Corners 659">
            <a:extLst>
              <a:ext uri="{FF2B5EF4-FFF2-40B4-BE49-F238E27FC236}">
                <a16:creationId xmlns:a16="http://schemas.microsoft.com/office/drawing/2014/main" id="{4288D0E1-DB64-4752-8C95-105A2F4450CC}"/>
              </a:ext>
            </a:extLst>
          </p:cNvPr>
          <p:cNvSpPr/>
          <p:nvPr/>
        </p:nvSpPr>
        <p:spPr bwMode="auto">
          <a:xfrm rot="5400000">
            <a:off x="159110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1" name="Rectangle: Rounded Corners 660">
            <a:extLst>
              <a:ext uri="{FF2B5EF4-FFF2-40B4-BE49-F238E27FC236}">
                <a16:creationId xmlns:a16="http://schemas.microsoft.com/office/drawing/2014/main" id="{DA261896-0F4D-4339-BFD3-447C0E185574}"/>
              </a:ext>
            </a:extLst>
          </p:cNvPr>
          <p:cNvSpPr/>
          <p:nvPr/>
        </p:nvSpPr>
        <p:spPr bwMode="auto">
          <a:xfrm rot="5400000">
            <a:off x="168648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2" name="Rectangle: Rounded Corners 661">
            <a:extLst>
              <a:ext uri="{FF2B5EF4-FFF2-40B4-BE49-F238E27FC236}">
                <a16:creationId xmlns:a16="http://schemas.microsoft.com/office/drawing/2014/main" id="{FFBA86E1-94B6-4D2B-A302-8809B533C10F}"/>
              </a:ext>
            </a:extLst>
          </p:cNvPr>
          <p:cNvSpPr/>
          <p:nvPr/>
        </p:nvSpPr>
        <p:spPr bwMode="auto">
          <a:xfrm rot="5400000">
            <a:off x="178186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3" name="Rectangle: Rounded Corners 662">
            <a:extLst>
              <a:ext uri="{FF2B5EF4-FFF2-40B4-BE49-F238E27FC236}">
                <a16:creationId xmlns:a16="http://schemas.microsoft.com/office/drawing/2014/main" id="{C426B0B7-F7EA-4DA1-BE3C-ADDC1C9980F2}"/>
              </a:ext>
            </a:extLst>
          </p:cNvPr>
          <p:cNvSpPr/>
          <p:nvPr/>
        </p:nvSpPr>
        <p:spPr bwMode="auto">
          <a:xfrm rot="5400000">
            <a:off x="18772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4" name="Rectangle: Rounded Corners 663">
            <a:extLst>
              <a:ext uri="{FF2B5EF4-FFF2-40B4-BE49-F238E27FC236}">
                <a16:creationId xmlns:a16="http://schemas.microsoft.com/office/drawing/2014/main" id="{029B661F-1CCF-4B5E-A8D8-4C4531689339}"/>
              </a:ext>
            </a:extLst>
          </p:cNvPr>
          <p:cNvSpPr/>
          <p:nvPr/>
        </p:nvSpPr>
        <p:spPr bwMode="auto">
          <a:xfrm rot="5400000">
            <a:off x="197262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5" name="Rectangle: Rounded Corners 664">
            <a:extLst>
              <a:ext uri="{FF2B5EF4-FFF2-40B4-BE49-F238E27FC236}">
                <a16:creationId xmlns:a16="http://schemas.microsoft.com/office/drawing/2014/main" id="{A1822033-32FA-45BA-A7B1-2BABD8B7CA85}"/>
              </a:ext>
            </a:extLst>
          </p:cNvPr>
          <p:cNvSpPr/>
          <p:nvPr/>
        </p:nvSpPr>
        <p:spPr bwMode="auto">
          <a:xfrm rot="5400000">
            <a:off x="206800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6" name="Rectangle: Rounded Corners 665">
            <a:extLst>
              <a:ext uri="{FF2B5EF4-FFF2-40B4-BE49-F238E27FC236}">
                <a16:creationId xmlns:a16="http://schemas.microsoft.com/office/drawing/2014/main" id="{2401B2C2-2DC2-4ED1-AD3A-99268FD34A21}"/>
              </a:ext>
            </a:extLst>
          </p:cNvPr>
          <p:cNvSpPr/>
          <p:nvPr/>
        </p:nvSpPr>
        <p:spPr bwMode="auto">
          <a:xfrm rot="5400000">
            <a:off x="216338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7" name="Rectangle: Rounded Corners 666">
            <a:extLst>
              <a:ext uri="{FF2B5EF4-FFF2-40B4-BE49-F238E27FC236}">
                <a16:creationId xmlns:a16="http://schemas.microsoft.com/office/drawing/2014/main" id="{B3E6F642-9A8E-4268-AB34-C94BFABFBDA4}"/>
              </a:ext>
            </a:extLst>
          </p:cNvPr>
          <p:cNvSpPr/>
          <p:nvPr/>
        </p:nvSpPr>
        <p:spPr bwMode="auto">
          <a:xfrm rot="5400000">
            <a:off x="22587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8" name="Rectangle: Rounded Corners 667">
            <a:extLst>
              <a:ext uri="{FF2B5EF4-FFF2-40B4-BE49-F238E27FC236}">
                <a16:creationId xmlns:a16="http://schemas.microsoft.com/office/drawing/2014/main" id="{F84960D6-E638-47E5-B971-7E197D45184B}"/>
              </a:ext>
            </a:extLst>
          </p:cNvPr>
          <p:cNvSpPr/>
          <p:nvPr/>
        </p:nvSpPr>
        <p:spPr bwMode="auto">
          <a:xfrm rot="5400000">
            <a:off x="23541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9" name="Rectangle: Rounded Corners 668">
            <a:extLst>
              <a:ext uri="{FF2B5EF4-FFF2-40B4-BE49-F238E27FC236}">
                <a16:creationId xmlns:a16="http://schemas.microsoft.com/office/drawing/2014/main" id="{22DA55B6-DD20-4C98-8763-81CD9E9745E2}"/>
              </a:ext>
            </a:extLst>
          </p:cNvPr>
          <p:cNvSpPr/>
          <p:nvPr/>
        </p:nvSpPr>
        <p:spPr bwMode="auto">
          <a:xfrm rot="5400000">
            <a:off x="244952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0" name="Rectangle: Rounded Corners 669">
            <a:extLst>
              <a:ext uri="{FF2B5EF4-FFF2-40B4-BE49-F238E27FC236}">
                <a16:creationId xmlns:a16="http://schemas.microsoft.com/office/drawing/2014/main" id="{679334DC-FF7F-4A5F-BB78-0B6D4B241921}"/>
              </a:ext>
            </a:extLst>
          </p:cNvPr>
          <p:cNvSpPr/>
          <p:nvPr/>
        </p:nvSpPr>
        <p:spPr bwMode="auto">
          <a:xfrm rot="5400000">
            <a:off x="25449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1" name="Rectangle: Rounded Corners 670">
            <a:extLst>
              <a:ext uri="{FF2B5EF4-FFF2-40B4-BE49-F238E27FC236}">
                <a16:creationId xmlns:a16="http://schemas.microsoft.com/office/drawing/2014/main" id="{CACFD367-AF1E-4581-847B-5B7BDA2063BA}"/>
              </a:ext>
            </a:extLst>
          </p:cNvPr>
          <p:cNvSpPr/>
          <p:nvPr/>
        </p:nvSpPr>
        <p:spPr bwMode="auto">
          <a:xfrm rot="5400000">
            <a:off x="26402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2" name="Rectangle: Rounded Corners 671">
            <a:extLst>
              <a:ext uri="{FF2B5EF4-FFF2-40B4-BE49-F238E27FC236}">
                <a16:creationId xmlns:a16="http://schemas.microsoft.com/office/drawing/2014/main" id="{5DE77DE9-978D-45AC-8B0C-95FBF40240DA}"/>
              </a:ext>
            </a:extLst>
          </p:cNvPr>
          <p:cNvSpPr/>
          <p:nvPr/>
        </p:nvSpPr>
        <p:spPr bwMode="auto">
          <a:xfrm rot="5400000">
            <a:off x="273566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3" name="Rectangle: Rounded Corners 672">
            <a:extLst>
              <a:ext uri="{FF2B5EF4-FFF2-40B4-BE49-F238E27FC236}">
                <a16:creationId xmlns:a16="http://schemas.microsoft.com/office/drawing/2014/main" id="{91DA9491-DEF3-4BA0-A458-352DC17EC5AD}"/>
              </a:ext>
            </a:extLst>
          </p:cNvPr>
          <p:cNvSpPr/>
          <p:nvPr/>
        </p:nvSpPr>
        <p:spPr bwMode="auto">
          <a:xfrm rot="5400000">
            <a:off x="28310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4" name="Rectangle: Rounded Corners 673">
            <a:extLst>
              <a:ext uri="{FF2B5EF4-FFF2-40B4-BE49-F238E27FC236}">
                <a16:creationId xmlns:a16="http://schemas.microsoft.com/office/drawing/2014/main" id="{1D6CECA1-BEC3-447D-9404-825C8953F84C}"/>
              </a:ext>
            </a:extLst>
          </p:cNvPr>
          <p:cNvSpPr/>
          <p:nvPr/>
        </p:nvSpPr>
        <p:spPr bwMode="auto">
          <a:xfrm rot="5400000">
            <a:off x="29264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5" name="Rectangle: Rounded Corners 674">
            <a:extLst>
              <a:ext uri="{FF2B5EF4-FFF2-40B4-BE49-F238E27FC236}">
                <a16:creationId xmlns:a16="http://schemas.microsoft.com/office/drawing/2014/main" id="{22F92230-CB1A-4AC0-BDD0-0482B4588EA3}"/>
              </a:ext>
            </a:extLst>
          </p:cNvPr>
          <p:cNvSpPr/>
          <p:nvPr/>
        </p:nvSpPr>
        <p:spPr bwMode="auto">
          <a:xfrm rot="5400000">
            <a:off x="30218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6" name="Rectangle: Rounded Corners 675">
            <a:extLst>
              <a:ext uri="{FF2B5EF4-FFF2-40B4-BE49-F238E27FC236}">
                <a16:creationId xmlns:a16="http://schemas.microsoft.com/office/drawing/2014/main" id="{C66D17CB-9897-48D4-9BA3-4D5BD0CE8290}"/>
              </a:ext>
            </a:extLst>
          </p:cNvPr>
          <p:cNvSpPr/>
          <p:nvPr/>
        </p:nvSpPr>
        <p:spPr bwMode="auto">
          <a:xfrm rot="5400000">
            <a:off x="31171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7" name="Rectangle: Rounded Corners 676">
            <a:extLst>
              <a:ext uri="{FF2B5EF4-FFF2-40B4-BE49-F238E27FC236}">
                <a16:creationId xmlns:a16="http://schemas.microsoft.com/office/drawing/2014/main" id="{D4B87C83-6B09-4E01-98D8-CC4046EF7E66}"/>
              </a:ext>
            </a:extLst>
          </p:cNvPr>
          <p:cNvSpPr/>
          <p:nvPr/>
        </p:nvSpPr>
        <p:spPr bwMode="auto">
          <a:xfrm rot="5400000">
            <a:off x="32125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8" name="Rectangle: Rounded Corners 677">
            <a:extLst>
              <a:ext uri="{FF2B5EF4-FFF2-40B4-BE49-F238E27FC236}">
                <a16:creationId xmlns:a16="http://schemas.microsoft.com/office/drawing/2014/main" id="{3EAC5BAC-D17E-4DC4-B533-B319E5B7CF8D}"/>
              </a:ext>
            </a:extLst>
          </p:cNvPr>
          <p:cNvSpPr/>
          <p:nvPr/>
        </p:nvSpPr>
        <p:spPr bwMode="auto">
          <a:xfrm rot="5400000">
            <a:off x="33079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9" name="Rectangle: Rounded Corners 678">
            <a:extLst>
              <a:ext uri="{FF2B5EF4-FFF2-40B4-BE49-F238E27FC236}">
                <a16:creationId xmlns:a16="http://schemas.microsoft.com/office/drawing/2014/main" id="{100FABAB-3982-40A0-8406-DD187F26F146}"/>
              </a:ext>
            </a:extLst>
          </p:cNvPr>
          <p:cNvSpPr/>
          <p:nvPr/>
        </p:nvSpPr>
        <p:spPr bwMode="auto">
          <a:xfrm rot="5400000">
            <a:off x="34033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0" name="Rectangle: Rounded Corners 679">
            <a:extLst>
              <a:ext uri="{FF2B5EF4-FFF2-40B4-BE49-F238E27FC236}">
                <a16:creationId xmlns:a16="http://schemas.microsoft.com/office/drawing/2014/main" id="{A7EC5D5D-1536-4068-984C-0C6E2946DD55}"/>
              </a:ext>
            </a:extLst>
          </p:cNvPr>
          <p:cNvSpPr/>
          <p:nvPr/>
        </p:nvSpPr>
        <p:spPr bwMode="auto">
          <a:xfrm rot="5400000">
            <a:off x="34987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1" name="Rectangle: Rounded Corners 680">
            <a:extLst>
              <a:ext uri="{FF2B5EF4-FFF2-40B4-BE49-F238E27FC236}">
                <a16:creationId xmlns:a16="http://schemas.microsoft.com/office/drawing/2014/main" id="{5DB3DA66-EB43-4954-A4C0-E74C0FCF3E5D}"/>
              </a:ext>
            </a:extLst>
          </p:cNvPr>
          <p:cNvSpPr/>
          <p:nvPr/>
        </p:nvSpPr>
        <p:spPr bwMode="auto">
          <a:xfrm rot="5400000">
            <a:off x="35940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2" name="Rectangle: Rounded Corners 681">
            <a:extLst>
              <a:ext uri="{FF2B5EF4-FFF2-40B4-BE49-F238E27FC236}">
                <a16:creationId xmlns:a16="http://schemas.microsoft.com/office/drawing/2014/main" id="{2ACE9D89-EC91-44A3-8A3E-36F39C5D1D03}"/>
              </a:ext>
            </a:extLst>
          </p:cNvPr>
          <p:cNvSpPr/>
          <p:nvPr/>
        </p:nvSpPr>
        <p:spPr bwMode="auto">
          <a:xfrm rot="5400000">
            <a:off x="36894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3" name="Rectangle: Rounded Corners 682">
            <a:extLst>
              <a:ext uri="{FF2B5EF4-FFF2-40B4-BE49-F238E27FC236}">
                <a16:creationId xmlns:a16="http://schemas.microsoft.com/office/drawing/2014/main" id="{61C51B6C-8D74-4989-88F1-235630052706}"/>
              </a:ext>
            </a:extLst>
          </p:cNvPr>
          <p:cNvSpPr/>
          <p:nvPr/>
        </p:nvSpPr>
        <p:spPr bwMode="auto">
          <a:xfrm rot="5400000">
            <a:off x="378484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4" name="Rectangle: Rounded Corners 683">
            <a:extLst>
              <a:ext uri="{FF2B5EF4-FFF2-40B4-BE49-F238E27FC236}">
                <a16:creationId xmlns:a16="http://schemas.microsoft.com/office/drawing/2014/main" id="{F92A21DB-B338-48BB-8E44-FD14DF71E5AD}"/>
              </a:ext>
            </a:extLst>
          </p:cNvPr>
          <p:cNvSpPr/>
          <p:nvPr/>
        </p:nvSpPr>
        <p:spPr bwMode="auto">
          <a:xfrm rot="5400000">
            <a:off x="38802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5" name="Rectangle: Rounded Corners 684">
            <a:extLst>
              <a:ext uri="{FF2B5EF4-FFF2-40B4-BE49-F238E27FC236}">
                <a16:creationId xmlns:a16="http://schemas.microsoft.com/office/drawing/2014/main" id="{0B6DA4DB-1FCA-4B11-B2AD-624A560446C3}"/>
              </a:ext>
            </a:extLst>
          </p:cNvPr>
          <p:cNvSpPr/>
          <p:nvPr/>
        </p:nvSpPr>
        <p:spPr bwMode="auto">
          <a:xfrm rot="5400000">
            <a:off x="39756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6" name="Rectangle: Rounded Corners 685">
            <a:extLst>
              <a:ext uri="{FF2B5EF4-FFF2-40B4-BE49-F238E27FC236}">
                <a16:creationId xmlns:a16="http://schemas.microsoft.com/office/drawing/2014/main" id="{04F6E69C-8A10-4386-94DF-4A14F09FB734}"/>
              </a:ext>
            </a:extLst>
          </p:cNvPr>
          <p:cNvSpPr/>
          <p:nvPr/>
        </p:nvSpPr>
        <p:spPr bwMode="auto">
          <a:xfrm rot="5400000">
            <a:off x="407098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7" name="Rectangle: Rounded Corners 686">
            <a:extLst>
              <a:ext uri="{FF2B5EF4-FFF2-40B4-BE49-F238E27FC236}">
                <a16:creationId xmlns:a16="http://schemas.microsoft.com/office/drawing/2014/main" id="{F290AD56-BD2B-46A0-92B8-7A80135DBCF4}"/>
              </a:ext>
            </a:extLst>
          </p:cNvPr>
          <p:cNvSpPr/>
          <p:nvPr/>
        </p:nvSpPr>
        <p:spPr bwMode="auto">
          <a:xfrm rot="5400000">
            <a:off x="41663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8" name="Rectangle: Rounded Corners 687">
            <a:extLst>
              <a:ext uri="{FF2B5EF4-FFF2-40B4-BE49-F238E27FC236}">
                <a16:creationId xmlns:a16="http://schemas.microsoft.com/office/drawing/2014/main" id="{18ABCA49-C4F2-4A61-B22A-93BE95C9BA2C}"/>
              </a:ext>
            </a:extLst>
          </p:cNvPr>
          <p:cNvSpPr/>
          <p:nvPr/>
        </p:nvSpPr>
        <p:spPr bwMode="auto">
          <a:xfrm rot="5400000">
            <a:off x="42617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9" name="Rectangle: Rounded Corners 688">
            <a:extLst>
              <a:ext uri="{FF2B5EF4-FFF2-40B4-BE49-F238E27FC236}">
                <a16:creationId xmlns:a16="http://schemas.microsoft.com/office/drawing/2014/main" id="{C55FC468-C427-4652-AF30-266886C9F634}"/>
              </a:ext>
            </a:extLst>
          </p:cNvPr>
          <p:cNvSpPr/>
          <p:nvPr/>
        </p:nvSpPr>
        <p:spPr bwMode="auto">
          <a:xfrm rot="5400000">
            <a:off x="43571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0" name="Rectangle: Rounded Corners 689">
            <a:extLst>
              <a:ext uri="{FF2B5EF4-FFF2-40B4-BE49-F238E27FC236}">
                <a16:creationId xmlns:a16="http://schemas.microsoft.com/office/drawing/2014/main" id="{4D88BFF2-875A-4526-92A1-6C43861E47F1}"/>
              </a:ext>
            </a:extLst>
          </p:cNvPr>
          <p:cNvSpPr/>
          <p:nvPr/>
        </p:nvSpPr>
        <p:spPr bwMode="auto">
          <a:xfrm rot="5400000">
            <a:off x="44525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1" name="Rectangle: Rounded Corners 690">
            <a:extLst>
              <a:ext uri="{FF2B5EF4-FFF2-40B4-BE49-F238E27FC236}">
                <a16:creationId xmlns:a16="http://schemas.microsoft.com/office/drawing/2014/main" id="{D9C39C92-A028-4749-B80D-F7661E3E36A1}"/>
              </a:ext>
            </a:extLst>
          </p:cNvPr>
          <p:cNvSpPr/>
          <p:nvPr/>
        </p:nvSpPr>
        <p:spPr bwMode="auto">
          <a:xfrm rot="5400000">
            <a:off x="45478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2" name="Rectangle: Rounded Corners 691">
            <a:extLst>
              <a:ext uri="{FF2B5EF4-FFF2-40B4-BE49-F238E27FC236}">
                <a16:creationId xmlns:a16="http://schemas.microsoft.com/office/drawing/2014/main" id="{2455DF63-4521-484A-BB52-A914E40C28E8}"/>
              </a:ext>
            </a:extLst>
          </p:cNvPr>
          <p:cNvSpPr/>
          <p:nvPr/>
        </p:nvSpPr>
        <p:spPr bwMode="auto">
          <a:xfrm rot="5400000">
            <a:off x="46432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3" name="Rectangle: Rounded Corners 692">
            <a:extLst>
              <a:ext uri="{FF2B5EF4-FFF2-40B4-BE49-F238E27FC236}">
                <a16:creationId xmlns:a16="http://schemas.microsoft.com/office/drawing/2014/main" id="{29A0D977-F8A9-4D8D-94E2-DE9A40C75031}"/>
              </a:ext>
            </a:extLst>
          </p:cNvPr>
          <p:cNvSpPr/>
          <p:nvPr/>
        </p:nvSpPr>
        <p:spPr bwMode="auto">
          <a:xfrm rot="5400000">
            <a:off x="473864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4" name="Rectangle: Rounded Corners 693">
            <a:extLst>
              <a:ext uri="{FF2B5EF4-FFF2-40B4-BE49-F238E27FC236}">
                <a16:creationId xmlns:a16="http://schemas.microsoft.com/office/drawing/2014/main" id="{6DACD7A5-F38C-4905-A3D4-746C5B0EA22D}"/>
              </a:ext>
            </a:extLst>
          </p:cNvPr>
          <p:cNvSpPr/>
          <p:nvPr/>
        </p:nvSpPr>
        <p:spPr bwMode="auto">
          <a:xfrm rot="5400000">
            <a:off x="48340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5" name="Rectangle: Rounded Corners 694">
            <a:extLst>
              <a:ext uri="{FF2B5EF4-FFF2-40B4-BE49-F238E27FC236}">
                <a16:creationId xmlns:a16="http://schemas.microsoft.com/office/drawing/2014/main" id="{6FD349C2-715E-4821-BE4A-4D8A5E445BEB}"/>
              </a:ext>
            </a:extLst>
          </p:cNvPr>
          <p:cNvSpPr/>
          <p:nvPr/>
        </p:nvSpPr>
        <p:spPr bwMode="auto">
          <a:xfrm rot="5400000">
            <a:off x="49294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6" name="Rectangle: Rounded Corners 695">
            <a:extLst>
              <a:ext uri="{FF2B5EF4-FFF2-40B4-BE49-F238E27FC236}">
                <a16:creationId xmlns:a16="http://schemas.microsoft.com/office/drawing/2014/main" id="{F4753EA2-44E5-41B9-BF2B-9601E218E92C}"/>
              </a:ext>
            </a:extLst>
          </p:cNvPr>
          <p:cNvSpPr/>
          <p:nvPr/>
        </p:nvSpPr>
        <p:spPr bwMode="auto">
          <a:xfrm rot="5400000">
            <a:off x="502478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7" name="Rectangle: Rounded Corners 696">
            <a:extLst>
              <a:ext uri="{FF2B5EF4-FFF2-40B4-BE49-F238E27FC236}">
                <a16:creationId xmlns:a16="http://schemas.microsoft.com/office/drawing/2014/main" id="{771D3404-BC9A-4306-B9E0-102DE9A99C53}"/>
              </a:ext>
            </a:extLst>
          </p:cNvPr>
          <p:cNvSpPr/>
          <p:nvPr/>
        </p:nvSpPr>
        <p:spPr bwMode="auto">
          <a:xfrm rot="5400000">
            <a:off x="51201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8" name="Rectangle: Rounded Corners 697">
            <a:extLst>
              <a:ext uri="{FF2B5EF4-FFF2-40B4-BE49-F238E27FC236}">
                <a16:creationId xmlns:a16="http://schemas.microsoft.com/office/drawing/2014/main" id="{E6938182-B804-4D77-A613-2FA2F7525EBA}"/>
              </a:ext>
            </a:extLst>
          </p:cNvPr>
          <p:cNvSpPr/>
          <p:nvPr/>
        </p:nvSpPr>
        <p:spPr bwMode="auto">
          <a:xfrm rot="5400000">
            <a:off x="52155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9" name="Rectangle: Rounded Corners 698">
            <a:extLst>
              <a:ext uri="{FF2B5EF4-FFF2-40B4-BE49-F238E27FC236}">
                <a16:creationId xmlns:a16="http://schemas.microsoft.com/office/drawing/2014/main" id="{9FE31FDB-2227-4FB2-B3CD-44869D7654CF}"/>
              </a:ext>
            </a:extLst>
          </p:cNvPr>
          <p:cNvSpPr/>
          <p:nvPr/>
        </p:nvSpPr>
        <p:spPr bwMode="auto">
          <a:xfrm rot="5400000">
            <a:off x="531092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0" name="Rectangle: Rounded Corners 699">
            <a:extLst>
              <a:ext uri="{FF2B5EF4-FFF2-40B4-BE49-F238E27FC236}">
                <a16:creationId xmlns:a16="http://schemas.microsoft.com/office/drawing/2014/main" id="{17FD4BA7-E8F6-42E9-B21B-5F611C0A0EBE}"/>
              </a:ext>
            </a:extLst>
          </p:cNvPr>
          <p:cNvSpPr/>
          <p:nvPr/>
        </p:nvSpPr>
        <p:spPr bwMode="auto">
          <a:xfrm rot="5400000">
            <a:off x="54063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1" name="Rectangle: Rounded Corners 700">
            <a:extLst>
              <a:ext uri="{FF2B5EF4-FFF2-40B4-BE49-F238E27FC236}">
                <a16:creationId xmlns:a16="http://schemas.microsoft.com/office/drawing/2014/main" id="{25131C7A-9735-4E54-BBB2-503027E044A7}"/>
              </a:ext>
            </a:extLst>
          </p:cNvPr>
          <p:cNvSpPr/>
          <p:nvPr/>
        </p:nvSpPr>
        <p:spPr bwMode="auto">
          <a:xfrm rot="5400000">
            <a:off x="550168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2" name="Rectangle: Rounded Corners 701">
            <a:extLst>
              <a:ext uri="{FF2B5EF4-FFF2-40B4-BE49-F238E27FC236}">
                <a16:creationId xmlns:a16="http://schemas.microsoft.com/office/drawing/2014/main" id="{6C41B72B-6FE2-4160-9A5A-D5329B09F8D7}"/>
              </a:ext>
            </a:extLst>
          </p:cNvPr>
          <p:cNvSpPr/>
          <p:nvPr/>
        </p:nvSpPr>
        <p:spPr bwMode="auto">
          <a:xfrm rot="5400000">
            <a:off x="55970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3" name="Rectangle: Rounded Corners 702">
            <a:extLst>
              <a:ext uri="{FF2B5EF4-FFF2-40B4-BE49-F238E27FC236}">
                <a16:creationId xmlns:a16="http://schemas.microsoft.com/office/drawing/2014/main" id="{6EEE6A5A-09FB-4F3B-84F2-10EF587B2CAF}"/>
              </a:ext>
            </a:extLst>
          </p:cNvPr>
          <p:cNvSpPr/>
          <p:nvPr/>
        </p:nvSpPr>
        <p:spPr bwMode="auto">
          <a:xfrm rot="5400000">
            <a:off x="56924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4" name="Rectangle: Rounded Corners 703">
            <a:extLst>
              <a:ext uri="{FF2B5EF4-FFF2-40B4-BE49-F238E27FC236}">
                <a16:creationId xmlns:a16="http://schemas.microsoft.com/office/drawing/2014/main" id="{D169BF08-BAC2-4E25-A58E-13343CB3561E}"/>
              </a:ext>
            </a:extLst>
          </p:cNvPr>
          <p:cNvSpPr/>
          <p:nvPr/>
        </p:nvSpPr>
        <p:spPr bwMode="auto">
          <a:xfrm rot="5400000">
            <a:off x="578782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5" name="Rectangle: Rounded Corners 704">
            <a:extLst>
              <a:ext uri="{FF2B5EF4-FFF2-40B4-BE49-F238E27FC236}">
                <a16:creationId xmlns:a16="http://schemas.microsoft.com/office/drawing/2014/main" id="{30AE26DF-79CC-4749-9E2F-FF528B9B48A4}"/>
              </a:ext>
            </a:extLst>
          </p:cNvPr>
          <p:cNvSpPr/>
          <p:nvPr/>
        </p:nvSpPr>
        <p:spPr bwMode="auto">
          <a:xfrm rot="5400000">
            <a:off x="5883200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6" name="Rectangle: Rounded Corners 705">
            <a:extLst>
              <a:ext uri="{FF2B5EF4-FFF2-40B4-BE49-F238E27FC236}">
                <a16:creationId xmlns:a16="http://schemas.microsoft.com/office/drawing/2014/main" id="{A80D124D-B547-4AB2-AE8E-B64002C2B957}"/>
              </a:ext>
            </a:extLst>
          </p:cNvPr>
          <p:cNvSpPr/>
          <p:nvPr/>
        </p:nvSpPr>
        <p:spPr bwMode="auto">
          <a:xfrm rot="5400000">
            <a:off x="59785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7" name="Rectangle: Rounded Corners 706">
            <a:extLst>
              <a:ext uri="{FF2B5EF4-FFF2-40B4-BE49-F238E27FC236}">
                <a16:creationId xmlns:a16="http://schemas.microsoft.com/office/drawing/2014/main" id="{857E8A50-E5CD-4FE1-8999-9D7E46BB8B3D}"/>
              </a:ext>
            </a:extLst>
          </p:cNvPr>
          <p:cNvSpPr/>
          <p:nvPr/>
        </p:nvSpPr>
        <p:spPr bwMode="auto">
          <a:xfrm rot="5400000">
            <a:off x="607396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8" name="Rectangle: Rounded Corners 707">
            <a:extLst>
              <a:ext uri="{FF2B5EF4-FFF2-40B4-BE49-F238E27FC236}">
                <a16:creationId xmlns:a16="http://schemas.microsoft.com/office/drawing/2014/main" id="{5EA39042-0E1B-437C-ACFE-663E8E48D69C}"/>
              </a:ext>
            </a:extLst>
          </p:cNvPr>
          <p:cNvSpPr/>
          <p:nvPr/>
        </p:nvSpPr>
        <p:spPr bwMode="auto">
          <a:xfrm rot="5400000">
            <a:off x="61693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9" name="Rectangle: Rounded Corners 708">
            <a:extLst>
              <a:ext uri="{FF2B5EF4-FFF2-40B4-BE49-F238E27FC236}">
                <a16:creationId xmlns:a16="http://schemas.microsoft.com/office/drawing/2014/main" id="{ED49325A-5CCF-4BCF-A89C-19B10B5AF978}"/>
              </a:ext>
            </a:extLst>
          </p:cNvPr>
          <p:cNvSpPr/>
          <p:nvPr/>
        </p:nvSpPr>
        <p:spPr bwMode="auto">
          <a:xfrm rot="5400000">
            <a:off x="626472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0" name="Rectangle: Rounded Corners 709">
            <a:extLst>
              <a:ext uri="{FF2B5EF4-FFF2-40B4-BE49-F238E27FC236}">
                <a16:creationId xmlns:a16="http://schemas.microsoft.com/office/drawing/2014/main" id="{451F40A2-4EF3-45DF-887F-2AA73C883A02}"/>
              </a:ext>
            </a:extLst>
          </p:cNvPr>
          <p:cNvSpPr/>
          <p:nvPr/>
        </p:nvSpPr>
        <p:spPr bwMode="auto">
          <a:xfrm rot="5400000">
            <a:off x="6360100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1" name="Rectangle: Rounded Corners 710">
            <a:extLst>
              <a:ext uri="{FF2B5EF4-FFF2-40B4-BE49-F238E27FC236}">
                <a16:creationId xmlns:a16="http://schemas.microsoft.com/office/drawing/2014/main" id="{789B7C48-88B9-4853-9F90-A987C7858716}"/>
              </a:ext>
            </a:extLst>
          </p:cNvPr>
          <p:cNvSpPr/>
          <p:nvPr/>
        </p:nvSpPr>
        <p:spPr bwMode="auto">
          <a:xfrm rot="5400000">
            <a:off x="645548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2" name="Rectangle: Rounded Corners 711">
            <a:extLst>
              <a:ext uri="{FF2B5EF4-FFF2-40B4-BE49-F238E27FC236}">
                <a16:creationId xmlns:a16="http://schemas.microsoft.com/office/drawing/2014/main" id="{1FFEE208-9074-4309-8354-B698139A3338}"/>
              </a:ext>
            </a:extLst>
          </p:cNvPr>
          <p:cNvSpPr/>
          <p:nvPr/>
        </p:nvSpPr>
        <p:spPr bwMode="auto">
          <a:xfrm rot="5400000">
            <a:off x="65508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3" name="Rectangle: Rounded Corners 712">
            <a:extLst>
              <a:ext uri="{FF2B5EF4-FFF2-40B4-BE49-F238E27FC236}">
                <a16:creationId xmlns:a16="http://schemas.microsoft.com/office/drawing/2014/main" id="{BFE4557C-03ED-4D59-A46E-BFBA40CA6808}"/>
              </a:ext>
            </a:extLst>
          </p:cNvPr>
          <p:cNvSpPr/>
          <p:nvPr/>
        </p:nvSpPr>
        <p:spPr bwMode="auto">
          <a:xfrm rot="5400000">
            <a:off x="66462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4" name="Rectangle: Rounded Corners 713">
            <a:extLst>
              <a:ext uri="{FF2B5EF4-FFF2-40B4-BE49-F238E27FC236}">
                <a16:creationId xmlns:a16="http://schemas.microsoft.com/office/drawing/2014/main" id="{A3A6E05C-F5BC-4EE0-8552-2B0EB6C590BD}"/>
              </a:ext>
            </a:extLst>
          </p:cNvPr>
          <p:cNvSpPr/>
          <p:nvPr/>
        </p:nvSpPr>
        <p:spPr bwMode="auto">
          <a:xfrm rot="5400000">
            <a:off x="67416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5" name="Rectangle: Rounded Corners 714">
            <a:extLst>
              <a:ext uri="{FF2B5EF4-FFF2-40B4-BE49-F238E27FC236}">
                <a16:creationId xmlns:a16="http://schemas.microsoft.com/office/drawing/2014/main" id="{C5B0D655-5712-45C4-8D0F-8C6BFD50FD9A}"/>
              </a:ext>
            </a:extLst>
          </p:cNvPr>
          <p:cNvSpPr/>
          <p:nvPr/>
        </p:nvSpPr>
        <p:spPr bwMode="auto">
          <a:xfrm rot="5400000">
            <a:off x="148109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6" name="Rectangle: Rounded Corners 715">
            <a:extLst>
              <a:ext uri="{FF2B5EF4-FFF2-40B4-BE49-F238E27FC236}">
                <a16:creationId xmlns:a16="http://schemas.microsoft.com/office/drawing/2014/main" id="{76CA64F1-955F-4C11-961B-041A0757BE1D}"/>
              </a:ext>
            </a:extLst>
          </p:cNvPr>
          <p:cNvSpPr/>
          <p:nvPr/>
        </p:nvSpPr>
        <p:spPr bwMode="auto">
          <a:xfrm rot="5400000">
            <a:off x="157647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7" name="Rectangle: Rounded Corners 716">
            <a:extLst>
              <a:ext uri="{FF2B5EF4-FFF2-40B4-BE49-F238E27FC236}">
                <a16:creationId xmlns:a16="http://schemas.microsoft.com/office/drawing/2014/main" id="{6807176D-94C7-44A0-ACEE-364970647A08}"/>
              </a:ext>
            </a:extLst>
          </p:cNvPr>
          <p:cNvSpPr/>
          <p:nvPr/>
        </p:nvSpPr>
        <p:spPr bwMode="auto">
          <a:xfrm rot="5400000">
            <a:off x="167185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8" name="Rectangle: Rounded Corners 717">
            <a:extLst>
              <a:ext uri="{FF2B5EF4-FFF2-40B4-BE49-F238E27FC236}">
                <a16:creationId xmlns:a16="http://schemas.microsoft.com/office/drawing/2014/main" id="{E64CE5A6-DE1A-42A2-BD29-A84153F06B00}"/>
              </a:ext>
            </a:extLst>
          </p:cNvPr>
          <p:cNvSpPr/>
          <p:nvPr/>
        </p:nvSpPr>
        <p:spPr bwMode="auto">
          <a:xfrm rot="5400000">
            <a:off x="17672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9" name="Rectangle: Rounded Corners 718">
            <a:extLst>
              <a:ext uri="{FF2B5EF4-FFF2-40B4-BE49-F238E27FC236}">
                <a16:creationId xmlns:a16="http://schemas.microsoft.com/office/drawing/2014/main" id="{8942584B-EDB7-430C-BA34-B9F0960D62FC}"/>
              </a:ext>
            </a:extLst>
          </p:cNvPr>
          <p:cNvSpPr/>
          <p:nvPr/>
        </p:nvSpPr>
        <p:spPr bwMode="auto">
          <a:xfrm rot="5400000">
            <a:off x="186261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0" name="Rectangle: Rounded Corners 719">
            <a:extLst>
              <a:ext uri="{FF2B5EF4-FFF2-40B4-BE49-F238E27FC236}">
                <a16:creationId xmlns:a16="http://schemas.microsoft.com/office/drawing/2014/main" id="{02703343-220B-4149-AD94-2F3893C0765A}"/>
              </a:ext>
            </a:extLst>
          </p:cNvPr>
          <p:cNvSpPr/>
          <p:nvPr/>
        </p:nvSpPr>
        <p:spPr bwMode="auto">
          <a:xfrm rot="5400000">
            <a:off x="195799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1" name="Rectangle: Rounded Corners 720">
            <a:extLst>
              <a:ext uri="{FF2B5EF4-FFF2-40B4-BE49-F238E27FC236}">
                <a16:creationId xmlns:a16="http://schemas.microsoft.com/office/drawing/2014/main" id="{A8FE84C8-63A8-4212-B2B3-CE62AC3D4DC4}"/>
              </a:ext>
            </a:extLst>
          </p:cNvPr>
          <p:cNvSpPr/>
          <p:nvPr/>
        </p:nvSpPr>
        <p:spPr bwMode="auto">
          <a:xfrm rot="5400000">
            <a:off x="205337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2" name="Rectangle: Rounded Corners 721">
            <a:extLst>
              <a:ext uri="{FF2B5EF4-FFF2-40B4-BE49-F238E27FC236}">
                <a16:creationId xmlns:a16="http://schemas.microsoft.com/office/drawing/2014/main" id="{3A926C23-57E7-4783-9997-C811A290F2B1}"/>
              </a:ext>
            </a:extLst>
          </p:cNvPr>
          <p:cNvSpPr/>
          <p:nvPr/>
        </p:nvSpPr>
        <p:spPr bwMode="auto">
          <a:xfrm rot="5400000">
            <a:off x="214875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3" name="Rectangle: Rounded Corners 722">
            <a:extLst>
              <a:ext uri="{FF2B5EF4-FFF2-40B4-BE49-F238E27FC236}">
                <a16:creationId xmlns:a16="http://schemas.microsoft.com/office/drawing/2014/main" id="{DB5EACED-CC3B-4D1D-9602-433F7B8D5F50}"/>
              </a:ext>
            </a:extLst>
          </p:cNvPr>
          <p:cNvSpPr/>
          <p:nvPr/>
        </p:nvSpPr>
        <p:spPr bwMode="auto">
          <a:xfrm rot="5400000">
            <a:off x="22441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4" name="Rectangle: Rounded Corners 723">
            <a:extLst>
              <a:ext uri="{FF2B5EF4-FFF2-40B4-BE49-F238E27FC236}">
                <a16:creationId xmlns:a16="http://schemas.microsoft.com/office/drawing/2014/main" id="{D206F27B-F0EE-42AE-8513-77BF3676C313}"/>
              </a:ext>
            </a:extLst>
          </p:cNvPr>
          <p:cNvSpPr/>
          <p:nvPr/>
        </p:nvSpPr>
        <p:spPr bwMode="auto">
          <a:xfrm rot="5400000">
            <a:off x="233951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5" name="Rectangle: Rounded Corners 724">
            <a:extLst>
              <a:ext uri="{FF2B5EF4-FFF2-40B4-BE49-F238E27FC236}">
                <a16:creationId xmlns:a16="http://schemas.microsoft.com/office/drawing/2014/main" id="{F728473B-5BE1-4082-BF99-28BBE6C379BC}"/>
              </a:ext>
            </a:extLst>
          </p:cNvPr>
          <p:cNvSpPr/>
          <p:nvPr/>
        </p:nvSpPr>
        <p:spPr bwMode="auto">
          <a:xfrm rot="5400000">
            <a:off x="24348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6" name="Rectangle: Rounded Corners 725">
            <a:extLst>
              <a:ext uri="{FF2B5EF4-FFF2-40B4-BE49-F238E27FC236}">
                <a16:creationId xmlns:a16="http://schemas.microsoft.com/office/drawing/2014/main" id="{C4B192AE-16DC-4280-A562-746852D783CF}"/>
              </a:ext>
            </a:extLst>
          </p:cNvPr>
          <p:cNvSpPr/>
          <p:nvPr/>
        </p:nvSpPr>
        <p:spPr bwMode="auto">
          <a:xfrm rot="5400000">
            <a:off x="253027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7" name="Rectangle: Rounded Corners 726">
            <a:extLst>
              <a:ext uri="{FF2B5EF4-FFF2-40B4-BE49-F238E27FC236}">
                <a16:creationId xmlns:a16="http://schemas.microsoft.com/office/drawing/2014/main" id="{0A98AE22-62CD-46AB-98A3-41BA3F27E08A}"/>
              </a:ext>
            </a:extLst>
          </p:cNvPr>
          <p:cNvSpPr/>
          <p:nvPr/>
        </p:nvSpPr>
        <p:spPr bwMode="auto">
          <a:xfrm rot="5400000">
            <a:off x="26256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8" name="Rectangle: Rounded Corners 727">
            <a:extLst>
              <a:ext uri="{FF2B5EF4-FFF2-40B4-BE49-F238E27FC236}">
                <a16:creationId xmlns:a16="http://schemas.microsoft.com/office/drawing/2014/main" id="{6024497D-9054-450A-AA83-63EA4E5BD7EC}"/>
              </a:ext>
            </a:extLst>
          </p:cNvPr>
          <p:cNvSpPr/>
          <p:nvPr/>
        </p:nvSpPr>
        <p:spPr bwMode="auto">
          <a:xfrm rot="5400000">
            <a:off x="27210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9" name="Rectangle: Rounded Corners 728">
            <a:extLst>
              <a:ext uri="{FF2B5EF4-FFF2-40B4-BE49-F238E27FC236}">
                <a16:creationId xmlns:a16="http://schemas.microsoft.com/office/drawing/2014/main" id="{524D0262-5153-48C7-B41D-84DBFAC18DBB}"/>
              </a:ext>
            </a:extLst>
          </p:cNvPr>
          <p:cNvSpPr/>
          <p:nvPr/>
        </p:nvSpPr>
        <p:spPr bwMode="auto">
          <a:xfrm rot="5400000">
            <a:off x="28164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0" name="Rectangle: Rounded Corners 729">
            <a:extLst>
              <a:ext uri="{FF2B5EF4-FFF2-40B4-BE49-F238E27FC236}">
                <a16:creationId xmlns:a16="http://schemas.microsoft.com/office/drawing/2014/main" id="{34114F69-69D7-486E-B220-7D2F4BF08659}"/>
              </a:ext>
            </a:extLst>
          </p:cNvPr>
          <p:cNvSpPr/>
          <p:nvPr/>
        </p:nvSpPr>
        <p:spPr bwMode="auto">
          <a:xfrm rot="5400000">
            <a:off x="29117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1" name="Rectangle: Rounded Corners 730">
            <a:extLst>
              <a:ext uri="{FF2B5EF4-FFF2-40B4-BE49-F238E27FC236}">
                <a16:creationId xmlns:a16="http://schemas.microsoft.com/office/drawing/2014/main" id="{491F23C4-4493-4283-B933-AD09AD919776}"/>
              </a:ext>
            </a:extLst>
          </p:cNvPr>
          <p:cNvSpPr/>
          <p:nvPr/>
        </p:nvSpPr>
        <p:spPr bwMode="auto">
          <a:xfrm rot="5400000">
            <a:off x="30071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2" name="Rectangle: Rounded Corners 731">
            <a:extLst>
              <a:ext uri="{FF2B5EF4-FFF2-40B4-BE49-F238E27FC236}">
                <a16:creationId xmlns:a16="http://schemas.microsoft.com/office/drawing/2014/main" id="{1C8B73B3-558D-40D1-AC2C-7255BA54E96F}"/>
              </a:ext>
            </a:extLst>
          </p:cNvPr>
          <p:cNvSpPr/>
          <p:nvPr/>
        </p:nvSpPr>
        <p:spPr bwMode="auto">
          <a:xfrm rot="5400000">
            <a:off x="310255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3" name="Rectangle: Rounded Corners 732">
            <a:extLst>
              <a:ext uri="{FF2B5EF4-FFF2-40B4-BE49-F238E27FC236}">
                <a16:creationId xmlns:a16="http://schemas.microsoft.com/office/drawing/2014/main" id="{60E185D9-A369-4650-B932-B62253B82083}"/>
              </a:ext>
            </a:extLst>
          </p:cNvPr>
          <p:cNvSpPr/>
          <p:nvPr/>
        </p:nvSpPr>
        <p:spPr bwMode="auto">
          <a:xfrm rot="5400000">
            <a:off x="31979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4" name="Rectangle: Rounded Corners 733">
            <a:extLst>
              <a:ext uri="{FF2B5EF4-FFF2-40B4-BE49-F238E27FC236}">
                <a16:creationId xmlns:a16="http://schemas.microsoft.com/office/drawing/2014/main" id="{42C375A7-D408-49BA-A183-C4F68572BA07}"/>
              </a:ext>
            </a:extLst>
          </p:cNvPr>
          <p:cNvSpPr/>
          <p:nvPr/>
        </p:nvSpPr>
        <p:spPr bwMode="auto">
          <a:xfrm rot="5400000">
            <a:off x="32933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5" name="Rectangle: Rounded Corners 734">
            <a:extLst>
              <a:ext uri="{FF2B5EF4-FFF2-40B4-BE49-F238E27FC236}">
                <a16:creationId xmlns:a16="http://schemas.microsoft.com/office/drawing/2014/main" id="{5DF3B265-2717-450F-87E6-2AC9F22E416D}"/>
              </a:ext>
            </a:extLst>
          </p:cNvPr>
          <p:cNvSpPr/>
          <p:nvPr/>
        </p:nvSpPr>
        <p:spPr bwMode="auto">
          <a:xfrm rot="5400000">
            <a:off x="33886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6" name="Rectangle: Rounded Corners 735">
            <a:extLst>
              <a:ext uri="{FF2B5EF4-FFF2-40B4-BE49-F238E27FC236}">
                <a16:creationId xmlns:a16="http://schemas.microsoft.com/office/drawing/2014/main" id="{C39B5177-2693-4271-ABB3-D003D1232F86}"/>
              </a:ext>
            </a:extLst>
          </p:cNvPr>
          <p:cNvSpPr/>
          <p:nvPr/>
        </p:nvSpPr>
        <p:spPr bwMode="auto">
          <a:xfrm rot="5400000">
            <a:off x="34840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7" name="Rectangle: Rounded Corners 736">
            <a:extLst>
              <a:ext uri="{FF2B5EF4-FFF2-40B4-BE49-F238E27FC236}">
                <a16:creationId xmlns:a16="http://schemas.microsoft.com/office/drawing/2014/main" id="{DB40E5E5-C44B-4F6B-9683-28EEB3B645BE}"/>
              </a:ext>
            </a:extLst>
          </p:cNvPr>
          <p:cNvSpPr/>
          <p:nvPr/>
        </p:nvSpPr>
        <p:spPr bwMode="auto">
          <a:xfrm rot="5400000">
            <a:off x="35794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8" name="Rectangle: Rounded Corners 737">
            <a:extLst>
              <a:ext uri="{FF2B5EF4-FFF2-40B4-BE49-F238E27FC236}">
                <a16:creationId xmlns:a16="http://schemas.microsoft.com/office/drawing/2014/main" id="{4786B543-0E12-4882-9DF6-D3C876EC0CCC}"/>
              </a:ext>
            </a:extLst>
          </p:cNvPr>
          <p:cNvSpPr/>
          <p:nvPr/>
        </p:nvSpPr>
        <p:spPr bwMode="auto">
          <a:xfrm rot="5400000">
            <a:off x="36748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9" name="Rectangle: Rounded Corners 738">
            <a:extLst>
              <a:ext uri="{FF2B5EF4-FFF2-40B4-BE49-F238E27FC236}">
                <a16:creationId xmlns:a16="http://schemas.microsoft.com/office/drawing/2014/main" id="{EFB3F63F-2745-4071-8418-B9B52D2E5B8E}"/>
              </a:ext>
            </a:extLst>
          </p:cNvPr>
          <p:cNvSpPr/>
          <p:nvPr/>
        </p:nvSpPr>
        <p:spPr bwMode="auto">
          <a:xfrm rot="5400000">
            <a:off x="37702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0" name="Rectangle: Rounded Corners 739">
            <a:extLst>
              <a:ext uri="{FF2B5EF4-FFF2-40B4-BE49-F238E27FC236}">
                <a16:creationId xmlns:a16="http://schemas.microsoft.com/office/drawing/2014/main" id="{69A8AC80-3EF6-46EF-A448-9EF9A0896FBD}"/>
              </a:ext>
            </a:extLst>
          </p:cNvPr>
          <p:cNvSpPr/>
          <p:nvPr/>
        </p:nvSpPr>
        <p:spPr bwMode="auto">
          <a:xfrm rot="5400000">
            <a:off x="38655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1" name="Rectangle: Rounded Corners 740">
            <a:extLst>
              <a:ext uri="{FF2B5EF4-FFF2-40B4-BE49-F238E27FC236}">
                <a16:creationId xmlns:a16="http://schemas.microsoft.com/office/drawing/2014/main" id="{414040C6-12E7-4D2E-AB23-92C1073CF8A8}"/>
              </a:ext>
            </a:extLst>
          </p:cNvPr>
          <p:cNvSpPr/>
          <p:nvPr/>
        </p:nvSpPr>
        <p:spPr bwMode="auto">
          <a:xfrm rot="5400000">
            <a:off x="39609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2" name="Rectangle: Rounded Corners 741">
            <a:extLst>
              <a:ext uri="{FF2B5EF4-FFF2-40B4-BE49-F238E27FC236}">
                <a16:creationId xmlns:a16="http://schemas.microsoft.com/office/drawing/2014/main" id="{7F14CA56-8CB1-4B7B-84F0-099F5F44D4B1}"/>
              </a:ext>
            </a:extLst>
          </p:cNvPr>
          <p:cNvSpPr/>
          <p:nvPr/>
        </p:nvSpPr>
        <p:spPr bwMode="auto">
          <a:xfrm rot="5400000">
            <a:off x="405635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3" name="Rectangle: Rounded Corners 742">
            <a:extLst>
              <a:ext uri="{FF2B5EF4-FFF2-40B4-BE49-F238E27FC236}">
                <a16:creationId xmlns:a16="http://schemas.microsoft.com/office/drawing/2014/main" id="{D9E9CFE8-7BF6-4611-80C3-0DFC80A3366E}"/>
              </a:ext>
            </a:extLst>
          </p:cNvPr>
          <p:cNvSpPr/>
          <p:nvPr/>
        </p:nvSpPr>
        <p:spPr bwMode="auto">
          <a:xfrm rot="5400000">
            <a:off x="415173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4" name="Rectangle: Rounded Corners 743">
            <a:extLst>
              <a:ext uri="{FF2B5EF4-FFF2-40B4-BE49-F238E27FC236}">
                <a16:creationId xmlns:a16="http://schemas.microsoft.com/office/drawing/2014/main" id="{CE8E417D-CEB4-4951-9C26-78F74FEA1E15}"/>
              </a:ext>
            </a:extLst>
          </p:cNvPr>
          <p:cNvSpPr/>
          <p:nvPr/>
        </p:nvSpPr>
        <p:spPr bwMode="auto">
          <a:xfrm rot="5400000">
            <a:off x="42471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5" name="Rectangle: Rounded Corners 744">
            <a:extLst>
              <a:ext uri="{FF2B5EF4-FFF2-40B4-BE49-F238E27FC236}">
                <a16:creationId xmlns:a16="http://schemas.microsoft.com/office/drawing/2014/main" id="{957F93D6-F8A5-4B7E-B031-ACDB7637EC37}"/>
              </a:ext>
            </a:extLst>
          </p:cNvPr>
          <p:cNvSpPr/>
          <p:nvPr/>
        </p:nvSpPr>
        <p:spPr bwMode="auto">
          <a:xfrm rot="5400000">
            <a:off x="43424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6" name="Rectangle: Rounded Corners 745">
            <a:extLst>
              <a:ext uri="{FF2B5EF4-FFF2-40B4-BE49-F238E27FC236}">
                <a16:creationId xmlns:a16="http://schemas.microsoft.com/office/drawing/2014/main" id="{60A4E7C7-1B28-444A-84B6-34950C6FE262}"/>
              </a:ext>
            </a:extLst>
          </p:cNvPr>
          <p:cNvSpPr/>
          <p:nvPr/>
        </p:nvSpPr>
        <p:spPr bwMode="auto">
          <a:xfrm rot="5400000">
            <a:off x="44378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7" name="Rectangle: Rounded Corners 746">
            <a:extLst>
              <a:ext uri="{FF2B5EF4-FFF2-40B4-BE49-F238E27FC236}">
                <a16:creationId xmlns:a16="http://schemas.microsoft.com/office/drawing/2014/main" id="{5C11EDD6-E0B6-4DD7-9081-AF8558D9ED79}"/>
              </a:ext>
            </a:extLst>
          </p:cNvPr>
          <p:cNvSpPr/>
          <p:nvPr/>
        </p:nvSpPr>
        <p:spPr bwMode="auto">
          <a:xfrm rot="5400000">
            <a:off x="453325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8" name="Rectangle: Rounded Corners 747">
            <a:extLst>
              <a:ext uri="{FF2B5EF4-FFF2-40B4-BE49-F238E27FC236}">
                <a16:creationId xmlns:a16="http://schemas.microsoft.com/office/drawing/2014/main" id="{9B13C146-B920-4609-BBBD-15A2F376541C}"/>
              </a:ext>
            </a:extLst>
          </p:cNvPr>
          <p:cNvSpPr/>
          <p:nvPr/>
        </p:nvSpPr>
        <p:spPr bwMode="auto">
          <a:xfrm rot="5400000">
            <a:off x="46286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9" name="Rectangle: Rounded Corners 748">
            <a:extLst>
              <a:ext uri="{FF2B5EF4-FFF2-40B4-BE49-F238E27FC236}">
                <a16:creationId xmlns:a16="http://schemas.microsoft.com/office/drawing/2014/main" id="{5571371C-D097-4732-AC76-F3277E24C7AF}"/>
              </a:ext>
            </a:extLst>
          </p:cNvPr>
          <p:cNvSpPr/>
          <p:nvPr/>
        </p:nvSpPr>
        <p:spPr bwMode="auto">
          <a:xfrm rot="5400000">
            <a:off x="47240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0" name="Rectangle: Rounded Corners 749">
            <a:extLst>
              <a:ext uri="{FF2B5EF4-FFF2-40B4-BE49-F238E27FC236}">
                <a16:creationId xmlns:a16="http://schemas.microsoft.com/office/drawing/2014/main" id="{24622AD1-0D0D-4B14-AE0B-D06509FA6814}"/>
              </a:ext>
            </a:extLst>
          </p:cNvPr>
          <p:cNvSpPr/>
          <p:nvPr/>
        </p:nvSpPr>
        <p:spPr bwMode="auto">
          <a:xfrm rot="5400000">
            <a:off x="48193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1" name="Rectangle: Rounded Corners 750">
            <a:extLst>
              <a:ext uri="{FF2B5EF4-FFF2-40B4-BE49-F238E27FC236}">
                <a16:creationId xmlns:a16="http://schemas.microsoft.com/office/drawing/2014/main" id="{42849986-B511-4FBE-9359-C48C7D421E0B}"/>
              </a:ext>
            </a:extLst>
          </p:cNvPr>
          <p:cNvSpPr/>
          <p:nvPr/>
        </p:nvSpPr>
        <p:spPr bwMode="auto">
          <a:xfrm rot="5400000">
            <a:off x="49147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2" name="Rectangle: Rounded Corners 751">
            <a:extLst>
              <a:ext uri="{FF2B5EF4-FFF2-40B4-BE49-F238E27FC236}">
                <a16:creationId xmlns:a16="http://schemas.microsoft.com/office/drawing/2014/main" id="{013BBED7-F56E-4CD0-9106-8EC870D5B36D}"/>
              </a:ext>
            </a:extLst>
          </p:cNvPr>
          <p:cNvSpPr/>
          <p:nvPr/>
        </p:nvSpPr>
        <p:spPr bwMode="auto">
          <a:xfrm rot="5400000">
            <a:off x="50101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3" name="Rectangle: Rounded Corners 752">
            <a:extLst>
              <a:ext uri="{FF2B5EF4-FFF2-40B4-BE49-F238E27FC236}">
                <a16:creationId xmlns:a16="http://schemas.microsoft.com/office/drawing/2014/main" id="{9B71CFB8-2B29-4380-A9BB-9EC80FB980A3}"/>
              </a:ext>
            </a:extLst>
          </p:cNvPr>
          <p:cNvSpPr/>
          <p:nvPr/>
        </p:nvSpPr>
        <p:spPr bwMode="auto">
          <a:xfrm rot="5400000">
            <a:off x="510553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4" name="Rectangle: Rounded Corners 753">
            <a:extLst>
              <a:ext uri="{FF2B5EF4-FFF2-40B4-BE49-F238E27FC236}">
                <a16:creationId xmlns:a16="http://schemas.microsoft.com/office/drawing/2014/main" id="{32B971A5-103F-4C6D-BB8B-4D712BBA84AF}"/>
              </a:ext>
            </a:extLst>
          </p:cNvPr>
          <p:cNvSpPr/>
          <p:nvPr/>
        </p:nvSpPr>
        <p:spPr bwMode="auto">
          <a:xfrm rot="5400000">
            <a:off x="52009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5" name="Rectangle: Rounded Corners 754">
            <a:extLst>
              <a:ext uri="{FF2B5EF4-FFF2-40B4-BE49-F238E27FC236}">
                <a16:creationId xmlns:a16="http://schemas.microsoft.com/office/drawing/2014/main" id="{A43F2484-02FC-4041-85D9-B379B671AA7B}"/>
              </a:ext>
            </a:extLst>
          </p:cNvPr>
          <p:cNvSpPr/>
          <p:nvPr/>
        </p:nvSpPr>
        <p:spPr bwMode="auto">
          <a:xfrm rot="5400000">
            <a:off x="52962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6" name="Rectangle: Rounded Corners 755">
            <a:extLst>
              <a:ext uri="{FF2B5EF4-FFF2-40B4-BE49-F238E27FC236}">
                <a16:creationId xmlns:a16="http://schemas.microsoft.com/office/drawing/2014/main" id="{922F0D1A-171C-42E9-887A-0748C370CF07}"/>
              </a:ext>
            </a:extLst>
          </p:cNvPr>
          <p:cNvSpPr/>
          <p:nvPr/>
        </p:nvSpPr>
        <p:spPr bwMode="auto">
          <a:xfrm rot="5400000">
            <a:off x="53916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7" name="Rectangle: Rounded Corners 756">
            <a:extLst>
              <a:ext uri="{FF2B5EF4-FFF2-40B4-BE49-F238E27FC236}">
                <a16:creationId xmlns:a16="http://schemas.microsoft.com/office/drawing/2014/main" id="{CF7C0A7F-8A22-4B3A-99CF-0D2972191661}"/>
              </a:ext>
            </a:extLst>
          </p:cNvPr>
          <p:cNvSpPr/>
          <p:nvPr/>
        </p:nvSpPr>
        <p:spPr bwMode="auto">
          <a:xfrm rot="5400000">
            <a:off x="54870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8" name="Rectangle: Rounded Corners 757">
            <a:extLst>
              <a:ext uri="{FF2B5EF4-FFF2-40B4-BE49-F238E27FC236}">
                <a16:creationId xmlns:a16="http://schemas.microsoft.com/office/drawing/2014/main" id="{0CEFC026-F190-448A-BAE2-C4CED81937AA}"/>
              </a:ext>
            </a:extLst>
          </p:cNvPr>
          <p:cNvSpPr/>
          <p:nvPr/>
        </p:nvSpPr>
        <p:spPr bwMode="auto">
          <a:xfrm rot="5400000">
            <a:off x="55824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9" name="Rectangle: Rounded Corners 758">
            <a:extLst>
              <a:ext uri="{FF2B5EF4-FFF2-40B4-BE49-F238E27FC236}">
                <a16:creationId xmlns:a16="http://schemas.microsoft.com/office/drawing/2014/main" id="{73AFDA69-E086-458C-AAB3-7F031B088A6A}"/>
              </a:ext>
            </a:extLst>
          </p:cNvPr>
          <p:cNvSpPr/>
          <p:nvPr/>
        </p:nvSpPr>
        <p:spPr bwMode="auto">
          <a:xfrm rot="5400000">
            <a:off x="56778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0" name="Rectangle: Rounded Corners 759">
            <a:extLst>
              <a:ext uri="{FF2B5EF4-FFF2-40B4-BE49-F238E27FC236}">
                <a16:creationId xmlns:a16="http://schemas.microsoft.com/office/drawing/2014/main" id="{3505A34B-58AE-4F92-B2B0-D707B1AA6213}"/>
              </a:ext>
            </a:extLst>
          </p:cNvPr>
          <p:cNvSpPr/>
          <p:nvPr/>
        </p:nvSpPr>
        <p:spPr bwMode="auto">
          <a:xfrm rot="5400000">
            <a:off x="57731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1" name="Rectangle: Rounded Corners 760">
            <a:extLst>
              <a:ext uri="{FF2B5EF4-FFF2-40B4-BE49-F238E27FC236}">
                <a16:creationId xmlns:a16="http://schemas.microsoft.com/office/drawing/2014/main" id="{E7D394D9-7555-4446-8CD3-EB30FAA8FC8D}"/>
              </a:ext>
            </a:extLst>
          </p:cNvPr>
          <p:cNvSpPr/>
          <p:nvPr/>
        </p:nvSpPr>
        <p:spPr bwMode="auto">
          <a:xfrm rot="5400000">
            <a:off x="5868569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2" name="Rectangle: Rounded Corners 761">
            <a:extLst>
              <a:ext uri="{FF2B5EF4-FFF2-40B4-BE49-F238E27FC236}">
                <a16:creationId xmlns:a16="http://schemas.microsoft.com/office/drawing/2014/main" id="{7E91D378-232F-4B07-8471-A6B3796A6EBF}"/>
              </a:ext>
            </a:extLst>
          </p:cNvPr>
          <p:cNvSpPr/>
          <p:nvPr/>
        </p:nvSpPr>
        <p:spPr bwMode="auto">
          <a:xfrm rot="5400000">
            <a:off x="59639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3" name="Rectangle: Rounded Corners 762">
            <a:extLst>
              <a:ext uri="{FF2B5EF4-FFF2-40B4-BE49-F238E27FC236}">
                <a16:creationId xmlns:a16="http://schemas.microsoft.com/office/drawing/2014/main" id="{58741D4E-917D-4088-9BB9-5DF5A79F0C66}"/>
              </a:ext>
            </a:extLst>
          </p:cNvPr>
          <p:cNvSpPr/>
          <p:nvPr/>
        </p:nvSpPr>
        <p:spPr bwMode="auto">
          <a:xfrm rot="5400000">
            <a:off x="605933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4" name="Rectangle: Rounded Corners 763">
            <a:extLst>
              <a:ext uri="{FF2B5EF4-FFF2-40B4-BE49-F238E27FC236}">
                <a16:creationId xmlns:a16="http://schemas.microsoft.com/office/drawing/2014/main" id="{C2170F2D-6601-49F2-84A5-C75AB85640AD}"/>
              </a:ext>
            </a:extLst>
          </p:cNvPr>
          <p:cNvSpPr/>
          <p:nvPr/>
        </p:nvSpPr>
        <p:spPr bwMode="auto">
          <a:xfrm rot="5400000">
            <a:off x="61547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5" name="Rectangle: Rounded Corners 764">
            <a:extLst>
              <a:ext uri="{FF2B5EF4-FFF2-40B4-BE49-F238E27FC236}">
                <a16:creationId xmlns:a16="http://schemas.microsoft.com/office/drawing/2014/main" id="{DD8F3315-9B0C-4463-A80E-52DB984EF51F}"/>
              </a:ext>
            </a:extLst>
          </p:cNvPr>
          <p:cNvSpPr/>
          <p:nvPr/>
        </p:nvSpPr>
        <p:spPr bwMode="auto">
          <a:xfrm rot="5400000">
            <a:off x="6250089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6" name="Rectangle: Rounded Corners 765">
            <a:extLst>
              <a:ext uri="{FF2B5EF4-FFF2-40B4-BE49-F238E27FC236}">
                <a16:creationId xmlns:a16="http://schemas.microsoft.com/office/drawing/2014/main" id="{20FCD8E4-5FC3-4545-AF32-FD41DEF7C2AA}"/>
              </a:ext>
            </a:extLst>
          </p:cNvPr>
          <p:cNvSpPr/>
          <p:nvPr/>
        </p:nvSpPr>
        <p:spPr bwMode="auto">
          <a:xfrm rot="5400000">
            <a:off x="634547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7" name="Rectangle: Rounded Corners 766">
            <a:extLst>
              <a:ext uri="{FF2B5EF4-FFF2-40B4-BE49-F238E27FC236}">
                <a16:creationId xmlns:a16="http://schemas.microsoft.com/office/drawing/2014/main" id="{F2133561-D8EC-468F-AFF2-3F798EF4C2BC}"/>
              </a:ext>
            </a:extLst>
          </p:cNvPr>
          <p:cNvSpPr/>
          <p:nvPr/>
        </p:nvSpPr>
        <p:spPr bwMode="auto">
          <a:xfrm rot="5400000">
            <a:off x="64408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8" name="Rectangle: Rounded Corners 767">
            <a:extLst>
              <a:ext uri="{FF2B5EF4-FFF2-40B4-BE49-F238E27FC236}">
                <a16:creationId xmlns:a16="http://schemas.microsoft.com/office/drawing/2014/main" id="{2E630CF9-D8DB-4513-A631-555274F890A9}"/>
              </a:ext>
            </a:extLst>
          </p:cNvPr>
          <p:cNvSpPr/>
          <p:nvPr/>
        </p:nvSpPr>
        <p:spPr bwMode="auto">
          <a:xfrm rot="5400000">
            <a:off x="653623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9" name="Rectangle: Rounded Corners 768">
            <a:extLst>
              <a:ext uri="{FF2B5EF4-FFF2-40B4-BE49-F238E27FC236}">
                <a16:creationId xmlns:a16="http://schemas.microsoft.com/office/drawing/2014/main" id="{2062E33F-C028-496C-B551-C4E1AD51AC0A}"/>
              </a:ext>
            </a:extLst>
          </p:cNvPr>
          <p:cNvSpPr/>
          <p:nvPr/>
        </p:nvSpPr>
        <p:spPr bwMode="auto">
          <a:xfrm rot="5400000">
            <a:off x="66316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70" name="Rectangle: Rounded Corners 769">
            <a:extLst>
              <a:ext uri="{FF2B5EF4-FFF2-40B4-BE49-F238E27FC236}">
                <a16:creationId xmlns:a16="http://schemas.microsoft.com/office/drawing/2014/main" id="{695F975E-C7BA-4537-9BF7-A25F996AFEB1}"/>
              </a:ext>
            </a:extLst>
          </p:cNvPr>
          <p:cNvSpPr/>
          <p:nvPr/>
        </p:nvSpPr>
        <p:spPr bwMode="auto">
          <a:xfrm rot="5400000">
            <a:off x="67269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67E53B42-D210-42C1-989C-9B40C1BC838A}"/>
              </a:ext>
            </a:extLst>
          </p:cNvPr>
          <p:cNvGrpSpPr/>
          <p:nvPr/>
        </p:nvGrpSpPr>
        <p:grpSpPr>
          <a:xfrm>
            <a:off x="11376182" y="580399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72" name="Rectangle: Rounded Corners 771">
              <a:extLst>
                <a:ext uri="{FF2B5EF4-FFF2-40B4-BE49-F238E27FC236}">
                  <a16:creationId xmlns:a16="http://schemas.microsoft.com/office/drawing/2014/main" id="{B440274E-F870-4888-BA2A-74F13AC2B94E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3" name="Rectangle: Rounded Corners 772">
              <a:extLst>
                <a:ext uri="{FF2B5EF4-FFF2-40B4-BE49-F238E27FC236}">
                  <a16:creationId xmlns:a16="http://schemas.microsoft.com/office/drawing/2014/main" id="{6C73E893-EF2D-481D-90D9-C978285CC659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4" name="Rectangle: Rounded Corners 773">
              <a:extLst>
                <a:ext uri="{FF2B5EF4-FFF2-40B4-BE49-F238E27FC236}">
                  <a16:creationId xmlns:a16="http://schemas.microsoft.com/office/drawing/2014/main" id="{CC5468C6-FE00-46A3-81D2-BF555CA521FF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5" name="Rectangle: Rounded Corners 774">
              <a:extLst>
                <a:ext uri="{FF2B5EF4-FFF2-40B4-BE49-F238E27FC236}">
                  <a16:creationId xmlns:a16="http://schemas.microsoft.com/office/drawing/2014/main" id="{A52D19D5-2588-4215-9384-4E08886BA9CE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6" name="Rectangle: Rounded Corners 775">
              <a:extLst>
                <a:ext uri="{FF2B5EF4-FFF2-40B4-BE49-F238E27FC236}">
                  <a16:creationId xmlns:a16="http://schemas.microsoft.com/office/drawing/2014/main" id="{A0A6E265-2BFF-4DBF-B9B7-B402D6F7FDCF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7" name="Rectangle: Rounded Corners 776">
              <a:extLst>
                <a:ext uri="{FF2B5EF4-FFF2-40B4-BE49-F238E27FC236}">
                  <a16:creationId xmlns:a16="http://schemas.microsoft.com/office/drawing/2014/main" id="{920310AD-0DD8-4882-B13E-3A217F722AD6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778" name="Group 777">
            <a:extLst>
              <a:ext uri="{FF2B5EF4-FFF2-40B4-BE49-F238E27FC236}">
                <a16:creationId xmlns:a16="http://schemas.microsoft.com/office/drawing/2014/main" id="{7C88B0B6-E435-4C77-982F-53E7DF7FA5DB}"/>
              </a:ext>
            </a:extLst>
          </p:cNvPr>
          <p:cNvGrpSpPr/>
          <p:nvPr/>
        </p:nvGrpSpPr>
        <p:grpSpPr>
          <a:xfrm>
            <a:off x="10339944" y="580399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79" name="Rectangle: Rounded Corners 778">
              <a:extLst>
                <a:ext uri="{FF2B5EF4-FFF2-40B4-BE49-F238E27FC236}">
                  <a16:creationId xmlns:a16="http://schemas.microsoft.com/office/drawing/2014/main" id="{B6184104-2313-4E47-A19D-A97CF0104629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0" name="Rectangle: Rounded Corners 779">
              <a:extLst>
                <a:ext uri="{FF2B5EF4-FFF2-40B4-BE49-F238E27FC236}">
                  <a16:creationId xmlns:a16="http://schemas.microsoft.com/office/drawing/2014/main" id="{F5D192A5-C31B-4402-888E-B0852919565A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1" name="Rectangle: Rounded Corners 780">
              <a:extLst>
                <a:ext uri="{FF2B5EF4-FFF2-40B4-BE49-F238E27FC236}">
                  <a16:creationId xmlns:a16="http://schemas.microsoft.com/office/drawing/2014/main" id="{94BC9FFC-9194-4557-831A-9743E1F73F51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2" name="Rectangle: Rounded Corners 781">
              <a:extLst>
                <a:ext uri="{FF2B5EF4-FFF2-40B4-BE49-F238E27FC236}">
                  <a16:creationId xmlns:a16="http://schemas.microsoft.com/office/drawing/2014/main" id="{AB5FBFEF-1D4E-4BBF-9BD8-EEC5D6298780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3" name="Rectangle: Rounded Corners 782">
              <a:extLst>
                <a:ext uri="{FF2B5EF4-FFF2-40B4-BE49-F238E27FC236}">
                  <a16:creationId xmlns:a16="http://schemas.microsoft.com/office/drawing/2014/main" id="{66CA4245-EABC-44FB-BB04-56CC57C6D62B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4" name="Rectangle: Rounded Corners 783">
              <a:extLst>
                <a:ext uri="{FF2B5EF4-FFF2-40B4-BE49-F238E27FC236}">
                  <a16:creationId xmlns:a16="http://schemas.microsoft.com/office/drawing/2014/main" id="{FBA10D8E-E376-475C-A50B-F7ACA9546A08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C4D47788-5849-487B-9223-E906489B1257}"/>
              </a:ext>
            </a:extLst>
          </p:cNvPr>
          <p:cNvGrpSpPr/>
          <p:nvPr/>
        </p:nvGrpSpPr>
        <p:grpSpPr>
          <a:xfrm>
            <a:off x="9251577" y="580399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86" name="Rectangle: Rounded Corners 785">
              <a:extLst>
                <a:ext uri="{FF2B5EF4-FFF2-40B4-BE49-F238E27FC236}">
                  <a16:creationId xmlns:a16="http://schemas.microsoft.com/office/drawing/2014/main" id="{B5D826BB-8F13-4205-A0BE-806E4DD3E377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7" name="Rectangle: Rounded Corners 786">
              <a:extLst>
                <a:ext uri="{FF2B5EF4-FFF2-40B4-BE49-F238E27FC236}">
                  <a16:creationId xmlns:a16="http://schemas.microsoft.com/office/drawing/2014/main" id="{F16FE95A-D50D-4810-BD11-B3020215835A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8" name="Rectangle: Rounded Corners 787">
              <a:extLst>
                <a:ext uri="{FF2B5EF4-FFF2-40B4-BE49-F238E27FC236}">
                  <a16:creationId xmlns:a16="http://schemas.microsoft.com/office/drawing/2014/main" id="{04F6C2B0-5C61-495E-92FF-9D077874FA37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9" name="Rectangle: Rounded Corners 788">
              <a:extLst>
                <a:ext uri="{FF2B5EF4-FFF2-40B4-BE49-F238E27FC236}">
                  <a16:creationId xmlns:a16="http://schemas.microsoft.com/office/drawing/2014/main" id="{F20645C7-604C-403D-B571-60328AD82707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90" name="Rectangle: Rounded Corners 789">
              <a:extLst>
                <a:ext uri="{FF2B5EF4-FFF2-40B4-BE49-F238E27FC236}">
                  <a16:creationId xmlns:a16="http://schemas.microsoft.com/office/drawing/2014/main" id="{103D1229-2475-4972-9EE1-D226BED79FA8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91" name="Rectangle: Rounded Corners 790">
              <a:extLst>
                <a:ext uri="{FF2B5EF4-FFF2-40B4-BE49-F238E27FC236}">
                  <a16:creationId xmlns:a16="http://schemas.microsoft.com/office/drawing/2014/main" id="{5B9A6668-7532-40F5-B928-1B3CC63BB3A3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792" name="Flowchart: Process 791">
            <a:extLst>
              <a:ext uri="{FF2B5EF4-FFF2-40B4-BE49-F238E27FC236}">
                <a16:creationId xmlns:a16="http://schemas.microsoft.com/office/drawing/2014/main" id="{04BF584D-1941-414D-8634-5D258C4C349F}"/>
              </a:ext>
            </a:extLst>
          </p:cNvPr>
          <p:cNvSpPr/>
          <p:nvPr/>
        </p:nvSpPr>
        <p:spPr bwMode="auto">
          <a:xfrm>
            <a:off x="8972449" y="5493129"/>
            <a:ext cx="3190910" cy="1235962"/>
          </a:xfrm>
          <a:prstGeom prst="flowChartProcess">
            <a:avLst/>
          </a:prstGeom>
          <a:solidFill>
            <a:schemeClr val="tx2">
              <a:lumMod val="25000"/>
              <a:lumOff val="75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EFC11758-DAD1-47FD-A107-5D297B12DD88}"/>
              </a:ext>
            </a:extLst>
          </p:cNvPr>
          <p:cNvSpPr/>
          <p:nvPr/>
        </p:nvSpPr>
        <p:spPr bwMode="auto">
          <a:xfrm>
            <a:off x="7778594" y="2492464"/>
            <a:ext cx="414490" cy="1449555"/>
          </a:xfrm>
          <a:prstGeom prst="curvedLef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4" tIns="198955" rIns="248694" bIns="1989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64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3" name="Arrow: Curved Left 792">
            <a:extLst>
              <a:ext uri="{FF2B5EF4-FFF2-40B4-BE49-F238E27FC236}">
                <a16:creationId xmlns:a16="http://schemas.microsoft.com/office/drawing/2014/main" id="{6702CA26-0435-431D-8DAB-F88C2B73D130}"/>
              </a:ext>
            </a:extLst>
          </p:cNvPr>
          <p:cNvSpPr/>
          <p:nvPr/>
        </p:nvSpPr>
        <p:spPr bwMode="auto">
          <a:xfrm>
            <a:off x="7767811" y="4354441"/>
            <a:ext cx="414490" cy="1449555"/>
          </a:xfrm>
          <a:prstGeom prst="curvedLef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4" tIns="198955" rIns="248694" bIns="1989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64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A8C8CD-21B5-4D6A-95CA-98AE2AD4D729}"/>
              </a:ext>
            </a:extLst>
          </p:cNvPr>
          <p:cNvSpPr txBox="1"/>
          <p:nvPr/>
        </p:nvSpPr>
        <p:spPr>
          <a:xfrm>
            <a:off x="9548581" y="176478"/>
            <a:ext cx="2992934" cy="1370843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 SUM(</a:t>
            </a:r>
            <a:r>
              <a:rPr lang="en-US" sz="204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TotalCost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   </a:t>
            </a:r>
          </a:p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204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FactSales_CCI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794" name="TextBox 793">
            <a:extLst>
              <a:ext uri="{FF2B5EF4-FFF2-40B4-BE49-F238E27FC236}">
                <a16:creationId xmlns:a16="http://schemas.microsoft.com/office/drawing/2014/main" id="{F3873E1B-CEF2-4F66-AB54-7C12A6ADF30D}"/>
              </a:ext>
            </a:extLst>
          </p:cNvPr>
          <p:cNvSpPr txBox="1"/>
          <p:nvPr/>
        </p:nvSpPr>
        <p:spPr>
          <a:xfrm>
            <a:off x="8220495" y="1552614"/>
            <a:ext cx="1039297" cy="684310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Hit?</a:t>
            </a:r>
          </a:p>
        </p:txBody>
      </p:sp>
      <p:sp>
        <p:nvSpPr>
          <p:cNvPr id="795" name="Rectangle: Rounded Corners 794">
            <a:extLst>
              <a:ext uri="{FF2B5EF4-FFF2-40B4-BE49-F238E27FC236}">
                <a16:creationId xmlns:a16="http://schemas.microsoft.com/office/drawing/2014/main" id="{853D8792-5A87-40F6-AE91-A352FC2A496A}"/>
              </a:ext>
            </a:extLst>
          </p:cNvPr>
          <p:cNvSpPr/>
          <p:nvPr/>
        </p:nvSpPr>
        <p:spPr bwMode="auto">
          <a:xfrm rot="5400000">
            <a:off x="6725715" y="6392644"/>
            <a:ext cx="274242" cy="62173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00" name="Rectangle: Rounded Corners 799">
            <a:extLst>
              <a:ext uri="{FF2B5EF4-FFF2-40B4-BE49-F238E27FC236}">
                <a16:creationId xmlns:a16="http://schemas.microsoft.com/office/drawing/2014/main" id="{8545A232-92E1-41EA-8649-414E595CCEFF}"/>
              </a:ext>
            </a:extLst>
          </p:cNvPr>
          <p:cNvSpPr/>
          <p:nvPr/>
        </p:nvSpPr>
        <p:spPr bwMode="auto">
          <a:xfrm rot="5400000">
            <a:off x="4373574" y="4422467"/>
            <a:ext cx="274245" cy="62173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01" name="Rectangle: Rounded Corners 800">
            <a:extLst>
              <a:ext uri="{FF2B5EF4-FFF2-40B4-BE49-F238E27FC236}">
                <a16:creationId xmlns:a16="http://schemas.microsoft.com/office/drawing/2014/main" id="{C7B85F5F-B537-42E3-92B7-407D48A76594}"/>
              </a:ext>
            </a:extLst>
          </p:cNvPr>
          <p:cNvSpPr/>
          <p:nvPr/>
        </p:nvSpPr>
        <p:spPr bwMode="auto">
          <a:xfrm rot="5400000">
            <a:off x="4456511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2873F-3614-4991-93EF-830BAA422EFD}"/>
              </a:ext>
            </a:extLst>
          </p:cNvPr>
          <p:cNvSpPr txBox="1"/>
          <p:nvPr/>
        </p:nvSpPr>
        <p:spPr>
          <a:xfrm>
            <a:off x="7185297" y="5824136"/>
            <a:ext cx="1394647" cy="978071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Remote Read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1E07CD-A698-414C-8DAA-50878B890C8A}"/>
              </a:ext>
            </a:extLst>
          </p:cNvPr>
          <p:cNvSpPr txBox="1"/>
          <p:nvPr/>
        </p:nvSpPr>
        <p:spPr>
          <a:xfrm>
            <a:off x="8308962" y="3763123"/>
            <a:ext cx="1137438" cy="684310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Hit?</a:t>
            </a: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427C2420-D212-40C6-AC50-3E65F7775508}"/>
              </a:ext>
            </a:extLst>
          </p:cNvPr>
          <p:cNvSpPr txBox="1"/>
          <p:nvPr/>
        </p:nvSpPr>
        <p:spPr>
          <a:xfrm>
            <a:off x="9548581" y="176478"/>
            <a:ext cx="2992934" cy="1370843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 SUM(</a:t>
            </a:r>
            <a:r>
              <a:rPr lang="en-US" sz="204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TotalCost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   </a:t>
            </a:r>
          </a:p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204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FactSales_CCI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805" name="Rectangle: Rounded Corners 804">
            <a:extLst>
              <a:ext uri="{FF2B5EF4-FFF2-40B4-BE49-F238E27FC236}">
                <a16:creationId xmlns:a16="http://schemas.microsoft.com/office/drawing/2014/main" id="{83DCF8F6-F435-4018-B3F8-0302C3A427C7}"/>
              </a:ext>
            </a:extLst>
          </p:cNvPr>
          <p:cNvSpPr/>
          <p:nvPr/>
        </p:nvSpPr>
        <p:spPr bwMode="auto">
          <a:xfrm rot="5400000">
            <a:off x="4452502" y="2336257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7" name="Title 1">
            <a:extLst>
              <a:ext uri="{FF2B5EF4-FFF2-40B4-BE49-F238E27FC236}">
                <a16:creationId xmlns:a16="http://schemas.microsoft.com/office/drawing/2014/main" id="{DFE5DB12-A949-44A8-9737-1D9DAFF307C7}"/>
              </a:ext>
            </a:extLst>
          </p:cNvPr>
          <p:cNvSpPr txBox="1">
            <a:spLocks/>
          </p:cNvSpPr>
          <p:nvPr/>
        </p:nvSpPr>
        <p:spPr>
          <a:xfrm>
            <a:off x="87128" y="220617"/>
            <a:ext cx="7121349" cy="917575"/>
          </a:xfrm>
          <a:prstGeom prst="rect">
            <a:avLst/>
          </a:prstGeom>
        </p:spPr>
        <p:txBody>
          <a:bodyPr vert="horz" wrap="square" lIns="198955" tIns="124347" rIns="198955" bIns="124347" rtlCol="0" anchor="t">
            <a:noAutofit/>
          </a:bodyPr>
          <a:lstStyle>
            <a:lvl1pPr algn="l" defTabSz="6858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29" b="0" kern="1200" cap="none" spc="-75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3672" dirty="0"/>
              <a:t>Adaptive cache hit (hot scan)</a:t>
            </a:r>
          </a:p>
        </p:txBody>
      </p:sp>
      <p:sp>
        <p:nvSpPr>
          <p:cNvPr id="240" name="Flowchart: Process 239">
            <a:extLst>
              <a:ext uri="{FF2B5EF4-FFF2-40B4-BE49-F238E27FC236}">
                <a16:creationId xmlns:a16="http://schemas.microsoft.com/office/drawing/2014/main" id="{2BC77EBD-FF6B-4B62-820C-A0B4899E96D5}"/>
              </a:ext>
            </a:extLst>
          </p:cNvPr>
          <p:cNvSpPr/>
          <p:nvPr/>
        </p:nvSpPr>
        <p:spPr bwMode="auto">
          <a:xfrm>
            <a:off x="574405" y="3059798"/>
            <a:ext cx="6447879" cy="1856309"/>
          </a:xfrm>
          <a:prstGeom prst="flowChartProcess">
            <a:avLst/>
          </a:prstGeom>
          <a:solidFill>
            <a:schemeClr val="tx2">
              <a:lumMod val="50000"/>
              <a:lumOff val="50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12486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23457E-7 L -0.18907 -0.2814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-1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60494E-6 L 0.00608 -0.29938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-149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60494E-6 L 0.41129 -0.1925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56" y="-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96296E-6 L 0.41598 -0.20308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99" y="-10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0" grpId="1" animBg="1"/>
      <p:bldP spid="793" grpId="0" animBg="1"/>
      <p:bldP spid="793" grpId="1" animBg="1"/>
      <p:bldP spid="11" grpId="0"/>
      <p:bldP spid="794" grpId="0"/>
      <p:bldP spid="794" grpId="1"/>
      <p:bldP spid="795" grpId="0" animBg="1"/>
      <p:bldP spid="800" grpId="0" animBg="1"/>
      <p:bldP spid="800" grpId="1" animBg="1"/>
      <p:bldP spid="801" grpId="0" animBg="1"/>
      <p:bldP spid="801" grpId="1" animBg="1"/>
      <p:bldP spid="801" grpId="2" animBg="1"/>
      <p:bldP spid="801" grpId="3" animBg="1"/>
      <p:bldP spid="15" grpId="0"/>
      <p:bldP spid="15" grpId="1"/>
      <p:bldP spid="16" grpId="0"/>
      <p:bldP spid="16" grpId="1"/>
      <p:bldP spid="804" grpId="0"/>
      <p:bldP spid="804" grpId="1"/>
      <p:bldP spid="805" grpId="0" animBg="1"/>
      <p:bldP spid="805" grpId="1" animBg="1"/>
      <p:bldP spid="805" grpId="2" animBg="1"/>
      <p:bldP spid="2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Box 182">
            <a:extLst>
              <a:ext uri="{FF2B5EF4-FFF2-40B4-BE49-F238E27FC236}">
                <a16:creationId xmlns:a16="http://schemas.microsoft.com/office/drawing/2014/main" id="{E66B6EFD-A3D0-46F3-9AA7-5394DE4BBAD9}"/>
              </a:ext>
            </a:extLst>
          </p:cNvPr>
          <p:cNvSpPr txBox="1"/>
          <p:nvPr/>
        </p:nvSpPr>
        <p:spPr>
          <a:xfrm rot="16200000">
            <a:off x="306836" y="3764798"/>
            <a:ext cx="1523478" cy="46476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defTabSz="93245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Local NVMe SSD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1485E57-C8CD-4189-9567-CB43C50B61C5}"/>
              </a:ext>
            </a:extLst>
          </p:cNvPr>
          <p:cNvSpPr txBox="1"/>
          <p:nvPr/>
        </p:nvSpPr>
        <p:spPr>
          <a:xfrm rot="16200000">
            <a:off x="-102010" y="5593196"/>
            <a:ext cx="2341165" cy="461490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Remote storage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7EBF6981-85F6-4B96-B096-F0397254A13A}"/>
              </a:ext>
            </a:extLst>
          </p:cNvPr>
          <p:cNvSpPr/>
          <p:nvPr/>
        </p:nvSpPr>
        <p:spPr bwMode="auto">
          <a:xfrm>
            <a:off x="2419270" y="1215728"/>
            <a:ext cx="3155246" cy="1379395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r>
              <a:rPr lang="en-US" sz="1767">
                <a:solidFill>
                  <a:srgbClr val="1D1B0E"/>
                </a:solidFill>
                <a:latin typeface="Segoe UI Semilight"/>
              </a:rPr>
              <a:t>Columnstore Object Pool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4D27B7DA-C653-4B15-ADD8-CE0DA9C00ACF}"/>
              </a:ext>
            </a:extLst>
          </p:cNvPr>
          <p:cNvSpPr txBox="1"/>
          <p:nvPr/>
        </p:nvSpPr>
        <p:spPr>
          <a:xfrm rot="16200000">
            <a:off x="594576" y="1680034"/>
            <a:ext cx="947988" cy="46476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Memory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Database_EFC7" title="Icon of a cylinder">
            <a:extLst>
              <a:ext uri="{FF2B5EF4-FFF2-40B4-BE49-F238E27FC236}">
                <a16:creationId xmlns:a16="http://schemas.microsoft.com/office/drawing/2014/main" id="{11BC6091-2679-4132-9119-4CB688BFF0F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98522" y="3118923"/>
            <a:ext cx="1815991" cy="1659853"/>
          </a:xfrm>
          <a:custGeom>
            <a:avLst/>
            <a:gdLst>
              <a:gd name="T0" fmla="*/ 2470 w 2511"/>
              <a:gd name="T1" fmla="*/ 627 h 3264"/>
              <a:gd name="T2" fmla="*/ 2511 w 2511"/>
              <a:gd name="T3" fmla="*/ 627 h 3264"/>
              <a:gd name="T4" fmla="*/ 2511 w 2511"/>
              <a:gd name="T5" fmla="*/ 2762 h 3264"/>
              <a:gd name="T6" fmla="*/ 1255 w 2511"/>
              <a:gd name="T7" fmla="*/ 3264 h 3264"/>
              <a:gd name="T8" fmla="*/ 0 w 2511"/>
              <a:gd name="T9" fmla="*/ 2762 h 3264"/>
              <a:gd name="T10" fmla="*/ 0 w 2511"/>
              <a:gd name="T11" fmla="*/ 627 h 3264"/>
              <a:gd name="T12" fmla="*/ 41 w 2511"/>
              <a:gd name="T13" fmla="*/ 627 h 3264"/>
              <a:gd name="T14" fmla="*/ 1255 w 2511"/>
              <a:gd name="T15" fmla="*/ 1004 h 3264"/>
              <a:gd name="T16" fmla="*/ 2470 w 2511"/>
              <a:gd name="T17" fmla="*/ 627 h 3264"/>
              <a:gd name="T18" fmla="*/ 1255 w 2511"/>
              <a:gd name="T19" fmla="*/ 0 h 3264"/>
              <a:gd name="T20" fmla="*/ 0 w 2511"/>
              <a:gd name="T21" fmla="*/ 502 h 3264"/>
              <a:gd name="T22" fmla="*/ 1255 w 2511"/>
              <a:gd name="T23" fmla="*/ 1004 h 3264"/>
              <a:gd name="T24" fmla="*/ 2511 w 2511"/>
              <a:gd name="T25" fmla="*/ 502 h 3264"/>
              <a:gd name="T26" fmla="*/ 1255 w 2511"/>
              <a:gd name="T2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11" h="3264">
                <a:moveTo>
                  <a:pt x="2470" y="627"/>
                </a:moveTo>
                <a:cubicBezTo>
                  <a:pt x="2511" y="627"/>
                  <a:pt x="2511" y="627"/>
                  <a:pt x="2511" y="627"/>
                </a:cubicBezTo>
                <a:cubicBezTo>
                  <a:pt x="2511" y="2762"/>
                  <a:pt x="2511" y="2762"/>
                  <a:pt x="2511" y="2762"/>
                </a:cubicBezTo>
                <a:cubicBezTo>
                  <a:pt x="2511" y="3040"/>
                  <a:pt x="1949" y="3264"/>
                  <a:pt x="1255" y="3264"/>
                </a:cubicBezTo>
                <a:cubicBezTo>
                  <a:pt x="562" y="3264"/>
                  <a:pt x="0" y="3040"/>
                  <a:pt x="0" y="2762"/>
                </a:cubicBezTo>
                <a:cubicBezTo>
                  <a:pt x="0" y="627"/>
                  <a:pt x="0" y="627"/>
                  <a:pt x="0" y="627"/>
                </a:cubicBezTo>
                <a:cubicBezTo>
                  <a:pt x="41" y="627"/>
                  <a:pt x="41" y="627"/>
                  <a:pt x="41" y="627"/>
                </a:cubicBezTo>
                <a:cubicBezTo>
                  <a:pt x="180" y="844"/>
                  <a:pt x="671" y="1004"/>
                  <a:pt x="1255" y="1004"/>
                </a:cubicBezTo>
                <a:cubicBezTo>
                  <a:pt x="1840" y="1004"/>
                  <a:pt x="2330" y="844"/>
                  <a:pt x="2470" y="627"/>
                </a:cubicBezTo>
                <a:close/>
                <a:moveTo>
                  <a:pt x="1255" y="0"/>
                </a:moveTo>
                <a:cubicBezTo>
                  <a:pt x="562" y="0"/>
                  <a:pt x="0" y="224"/>
                  <a:pt x="0" y="502"/>
                </a:cubicBezTo>
                <a:cubicBezTo>
                  <a:pt x="0" y="779"/>
                  <a:pt x="562" y="1004"/>
                  <a:pt x="1255" y="1004"/>
                </a:cubicBezTo>
                <a:cubicBezTo>
                  <a:pt x="1949" y="1004"/>
                  <a:pt x="2511" y="779"/>
                  <a:pt x="2511" y="502"/>
                </a:cubicBezTo>
                <a:cubicBezTo>
                  <a:pt x="2511" y="224"/>
                  <a:pt x="1949" y="0"/>
                  <a:pt x="1255" y="0"/>
                </a:cubicBez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3" rIns="91428" bIns="45713" numCol="1" anchor="t" anchorCtr="0" compatLnSpc="1">
            <a:prstTxWarp prst="textNoShape">
              <a:avLst/>
            </a:prstTxWarp>
          </a:bodyPr>
          <a:lstStyle/>
          <a:p>
            <a:pPr defTabSz="932634"/>
            <a:endParaRPr lang="en-US" sz="1836">
              <a:solidFill>
                <a:srgbClr val="353535"/>
              </a:solidFill>
              <a:latin typeface="Segoe UI Semilight"/>
            </a:endParaRPr>
          </a:p>
          <a:p>
            <a:pPr defTabSz="932634"/>
            <a:endParaRPr lang="en-US" sz="1836">
              <a:solidFill>
                <a:srgbClr val="353535"/>
              </a:solidFill>
              <a:latin typeface="Segoe UI Semilight"/>
            </a:endParaRPr>
          </a:p>
          <a:p>
            <a:pPr algn="ctr" defTabSz="932634"/>
            <a:r>
              <a:rPr lang="en-US" sz="1836">
                <a:solidFill>
                  <a:srgbClr val="353535"/>
                </a:solidFill>
                <a:latin typeface="Segoe UI Semilight"/>
              </a:rPr>
              <a:t>Adaptive </a:t>
            </a:r>
          </a:p>
          <a:p>
            <a:pPr algn="ctr" defTabSz="932634"/>
            <a:r>
              <a:rPr lang="en-US" sz="1836">
                <a:solidFill>
                  <a:srgbClr val="353535"/>
                </a:solidFill>
                <a:latin typeface="Segoe UI Semilight"/>
              </a:rPr>
              <a:t>Cache</a:t>
            </a:r>
          </a:p>
        </p:txBody>
      </p:sp>
      <p:sp>
        <p:nvSpPr>
          <p:cNvPr id="292" name="Rectangle: Rounded Corners 291">
            <a:extLst>
              <a:ext uri="{FF2B5EF4-FFF2-40B4-BE49-F238E27FC236}">
                <a16:creationId xmlns:a16="http://schemas.microsoft.com/office/drawing/2014/main" id="{7A8AE9E6-2BA7-4EEC-95A8-FD61B86718ED}"/>
              </a:ext>
            </a:extLst>
          </p:cNvPr>
          <p:cNvSpPr/>
          <p:nvPr/>
        </p:nvSpPr>
        <p:spPr bwMode="auto">
          <a:xfrm rot="5400000">
            <a:off x="3319923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3" name="Rectangle: Rounded Corners 292">
            <a:extLst>
              <a:ext uri="{FF2B5EF4-FFF2-40B4-BE49-F238E27FC236}">
                <a16:creationId xmlns:a16="http://schemas.microsoft.com/office/drawing/2014/main" id="{B5A0B8A0-264D-4331-B11E-323F66F95DBC}"/>
              </a:ext>
            </a:extLst>
          </p:cNvPr>
          <p:cNvSpPr/>
          <p:nvPr/>
        </p:nvSpPr>
        <p:spPr bwMode="auto">
          <a:xfrm rot="5400000">
            <a:off x="3415303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4" name="Rectangle: Rounded Corners 293">
            <a:extLst>
              <a:ext uri="{FF2B5EF4-FFF2-40B4-BE49-F238E27FC236}">
                <a16:creationId xmlns:a16="http://schemas.microsoft.com/office/drawing/2014/main" id="{F81BF37E-0A82-4ACB-B6A4-9D0BD546C0E4}"/>
              </a:ext>
            </a:extLst>
          </p:cNvPr>
          <p:cNvSpPr/>
          <p:nvPr/>
        </p:nvSpPr>
        <p:spPr bwMode="auto">
          <a:xfrm rot="5400000">
            <a:off x="351068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D9C31DC4-AC9E-4F05-BB55-DB8E82A413EC}"/>
              </a:ext>
            </a:extLst>
          </p:cNvPr>
          <p:cNvSpPr/>
          <p:nvPr/>
        </p:nvSpPr>
        <p:spPr bwMode="auto">
          <a:xfrm rot="5400000">
            <a:off x="3606063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6" name="Rectangle: Rounded Corners 295">
            <a:extLst>
              <a:ext uri="{FF2B5EF4-FFF2-40B4-BE49-F238E27FC236}">
                <a16:creationId xmlns:a16="http://schemas.microsoft.com/office/drawing/2014/main" id="{8F2F694E-15D3-4310-9EB0-5A8FBCDB8CED}"/>
              </a:ext>
            </a:extLst>
          </p:cNvPr>
          <p:cNvSpPr/>
          <p:nvPr/>
        </p:nvSpPr>
        <p:spPr bwMode="auto">
          <a:xfrm rot="5400000">
            <a:off x="370144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7" name="Rectangle: Rounded Corners 296">
            <a:extLst>
              <a:ext uri="{FF2B5EF4-FFF2-40B4-BE49-F238E27FC236}">
                <a16:creationId xmlns:a16="http://schemas.microsoft.com/office/drawing/2014/main" id="{BFB303B9-051B-4A26-A028-41275438FC3F}"/>
              </a:ext>
            </a:extLst>
          </p:cNvPr>
          <p:cNvSpPr/>
          <p:nvPr/>
        </p:nvSpPr>
        <p:spPr bwMode="auto">
          <a:xfrm rot="5400000">
            <a:off x="379682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8" name="Rectangle: Rounded Corners 297">
            <a:extLst>
              <a:ext uri="{FF2B5EF4-FFF2-40B4-BE49-F238E27FC236}">
                <a16:creationId xmlns:a16="http://schemas.microsoft.com/office/drawing/2014/main" id="{971BE0F1-C45E-4DDA-803F-86A86680A08F}"/>
              </a:ext>
            </a:extLst>
          </p:cNvPr>
          <p:cNvSpPr/>
          <p:nvPr/>
        </p:nvSpPr>
        <p:spPr bwMode="auto">
          <a:xfrm rot="5400000">
            <a:off x="389220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9" name="Rectangle: Rounded Corners 298">
            <a:extLst>
              <a:ext uri="{FF2B5EF4-FFF2-40B4-BE49-F238E27FC236}">
                <a16:creationId xmlns:a16="http://schemas.microsoft.com/office/drawing/2014/main" id="{21AE9847-2D0A-45B6-B911-92D451E31117}"/>
              </a:ext>
            </a:extLst>
          </p:cNvPr>
          <p:cNvSpPr/>
          <p:nvPr/>
        </p:nvSpPr>
        <p:spPr bwMode="auto">
          <a:xfrm rot="5400000">
            <a:off x="3987584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0" name="Rectangle: Rounded Corners 299">
            <a:extLst>
              <a:ext uri="{FF2B5EF4-FFF2-40B4-BE49-F238E27FC236}">
                <a16:creationId xmlns:a16="http://schemas.microsoft.com/office/drawing/2014/main" id="{0CBF28ED-C597-4324-95A0-A2704EE8A384}"/>
              </a:ext>
            </a:extLst>
          </p:cNvPr>
          <p:cNvSpPr/>
          <p:nvPr/>
        </p:nvSpPr>
        <p:spPr bwMode="auto">
          <a:xfrm rot="5400000">
            <a:off x="4085228" y="442613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1" name="Rectangle: Rounded Corners 300">
            <a:extLst>
              <a:ext uri="{FF2B5EF4-FFF2-40B4-BE49-F238E27FC236}">
                <a16:creationId xmlns:a16="http://schemas.microsoft.com/office/drawing/2014/main" id="{95D5DAD3-A310-4AB0-8727-12739DC78D4C}"/>
              </a:ext>
            </a:extLst>
          </p:cNvPr>
          <p:cNvSpPr/>
          <p:nvPr/>
        </p:nvSpPr>
        <p:spPr bwMode="auto">
          <a:xfrm rot="5400000">
            <a:off x="4180607" y="442613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8A04A7CF-B458-4A6A-8D43-AAE35E7914CC}"/>
              </a:ext>
            </a:extLst>
          </p:cNvPr>
          <p:cNvSpPr/>
          <p:nvPr/>
        </p:nvSpPr>
        <p:spPr bwMode="auto">
          <a:xfrm rot="5400000">
            <a:off x="4275988" y="442613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3" name="Rectangle: Rounded Corners 302">
            <a:extLst>
              <a:ext uri="{FF2B5EF4-FFF2-40B4-BE49-F238E27FC236}">
                <a16:creationId xmlns:a16="http://schemas.microsoft.com/office/drawing/2014/main" id="{D2373348-E0C2-4DC7-A06D-637E1C680812}"/>
              </a:ext>
            </a:extLst>
          </p:cNvPr>
          <p:cNvSpPr/>
          <p:nvPr/>
        </p:nvSpPr>
        <p:spPr bwMode="auto">
          <a:xfrm rot="5400000">
            <a:off x="3402938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4" name="Rectangle: Rounded Corners 303">
            <a:extLst>
              <a:ext uri="{FF2B5EF4-FFF2-40B4-BE49-F238E27FC236}">
                <a16:creationId xmlns:a16="http://schemas.microsoft.com/office/drawing/2014/main" id="{039F5F2A-A0D3-4D74-8972-9C2C3CF7A35D}"/>
              </a:ext>
            </a:extLst>
          </p:cNvPr>
          <p:cNvSpPr/>
          <p:nvPr/>
        </p:nvSpPr>
        <p:spPr bwMode="auto">
          <a:xfrm rot="5400000">
            <a:off x="3498318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5" name="Rectangle: Rounded Corners 304">
            <a:extLst>
              <a:ext uri="{FF2B5EF4-FFF2-40B4-BE49-F238E27FC236}">
                <a16:creationId xmlns:a16="http://schemas.microsoft.com/office/drawing/2014/main" id="{14B8F445-87F3-44C8-9323-F2E5233A15D6}"/>
              </a:ext>
            </a:extLst>
          </p:cNvPr>
          <p:cNvSpPr/>
          <p:nvPr/>
        </p:nvSpPr>
        <p:spPr bwMode="auto">
          <a:xfrm rot="5400000">
            <a:off x="359369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3C962067-E845-425F-8FAE-479F624797B5}"/>
              </a:ext>
            </a:extLst>
          </p:cNvPr>
          <p:cNvSpPr/>
          <p:nvPr/>
        </p:nvSpPr>
        <p:spPr bwMode="auto">
          <a:xfrm rot="5400000">
            <a:off x="368907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7" name="Rectangle: Rounded Corners 306">
            <a:extLst>
              <a:ext uri="{FF2B5EF4-FFF2-40B4-BE49-F238E27FC236}">
                <a16:creationId xmlns:a16="http://schemas.microsoft.com/office/drawing/2014/main" id="{284FB16E-D176-4351-9C42-D97728EAB0FC}"/>
              </a:ext>
            </a:extLst>
          </p:cNvPr>
          <p:cNvSpPr/>
          <p:nvPr/>
        </p:nvSpPr>
        <p:spPr bwMode="auto">
          <a:xfrm rot="5400000">
            <a:off x="378445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8" name="Rectangle: Rounded Corners 307">
            <a:extLst>
              <a:ext uri="{FF2B5EF4-FFF2-40B4-BE49-F238E27FC236}">
                <a16:creationId xmlns:a16="http://schemas.microsoft.com/office/drawing/2014/main" id="{62D00B42-71EB-42EC-BAA4-F69945BFA9BD}"/>
              </a:ext>
            </a:extLst>
          </p:cNvPr>
          <p:cNvSpPr/>
          <p:nvPr/>
        </p:nvSpPr>
        <p:spPr bwMode="auto">
          <a:xfrm rot="5400000">
            <a:off x="387983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9" name="Rectangle: Rounded Corners 308">
            <a:extLst>
              <a:ext uri="{FF2B5EF4-FFF2-40B4-BE49-F238E27FC236}">
                <a16:creationId xmlns:a16="http://schemas.microsoft.com/office/drawing/2014/main" id="{D0365A7D-D7DA-4529-B9A3-29FE8B2077D4}"/>
              </a:ext>
            </a:extLst>
          </p:cNvPr>
          <p:cNvSpPr/>
          <p:nvPr/>
        </p:nvSpPr>
        <p:spPr bwMode="auto">
          <a:xfrm rot="5400000">
            <a:off x="397521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0" name="Rectangle: Rounded Corners 309">
            <a:extLst>
              <a:ext uri="{FF2B5EF4-FFF2-40B4-BE49-F238E27FC236}">
                <a16:creationId xmlns:a16="http://schemas.microsoft.com/office/drawing/2014/main" id="{1D84B2F5-244C-4F96-99F1-10A8AA3439E5}"/>
              </a:ext>
            </a:extLst>
          </p:cNvPr>
          <p:cNvSpPr/>
          <p:nvPr/>
        </p:nvSpPr>
        <p:spPr bwMode="auto">
          <a:xfrm rot="5400000">
            <a:off x="4070599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1" name="Rectangle: Rounded Corners 310">
            <a:extLst>
              <a:ext uri="{FF2B5EF4-FFF2-40B4-BE49-F238E27FC236}">
                <a16:creationId xmlns:a16="http://schemas.microsoft.com/office/drawing/2014/main" id="{B7DFF25B-138C-4EAE-B9F0-CA23130E5677}"/>
              </a:ext>
            </a:extLst>
          </p:cNvPr>
          <p:cNvSpPr/>
          <p:nvPr/>
        </p:nvSpPr>
        <p:spPr bwMode="auto">
          <a:xfrm rot="5400000">
            <a:off x="4168242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2" name="Rectangle: Rounded Corners 311">
            <a:extLst>
              <a:ext uri="{FF2B5EF4-FFF2-40B4-BE49-F238E27FC236}">
                <a16:creationId xmlns:a16="http://schemas.microsoft.com/office/drawing/2014/main" id="{3BBEB477-B14B-4FDD-8A98-C0324E09B740}"/>
              </a:ext>
            </a:extLst>
          </p:cNvPr>
          <p:cNvSpPr/>
          <p:nvPr/>
        </p:nvSpPr>
        <p:spPr bwMode="auto">
          <a:xfrm rot="5400000">
            <a:off x="4263623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5" name="Rectangle: Rounded Corners 314">
            <a:extLst>
              <a:ext uri="{FF2B5EF4-FFF2-40B4-BE49-F238E27FC236}">
                <a16:creationId xmlns:a16="http://schemas.microsoft.com/office/drawing/2014/main" id="{5777DEDE-BA50-40C8-B316-24966901CB74}"/>
              </a:ext>
            </a:extLst>
          </p:cNvPr>
          <p:cNvSpPr/>
          <p:nvPr/>
        </p:nvSpPr>
        <p:spPr bwMode="auto">
          <a:xfrm rot="5400000">
            <a:off x="4359003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431" name="Flowchart: Process 430">
            <a:extLst>
              <a:ext uri="{FF2B5EF4-FFF2-40B4-BE49-F238E27FC236}">
                <a16:creationId xmlns:a16="http://schemas.microsoft.com/office/drawing/2014/main" id="{8376C59B-310E-4C56-9313-EE1004025C4D}"/>
              </a:ext>
            </a:extLst>
          </p:cNvPr>
          <p:cNvSpPr/>
          <p:nvPr/>
        </p:nvSpPr>
        <p:spPr bwMode="auto">
          <a:xfrm>
            <a:off x="544884" y="1147718"/>
            <a:ext cx="6426714" cy="1762832"/>
          </a:xfrm>
          <a:prstGeom prst="flowChartProcess">
            <a:avLst/>
          </a:prstGeom>
          <a:solidFill>
            <a:schemeClr val="accent1">
              <a:alpha val="7000"/>
            </a:schemeClr>
          </a:solidFill>
          <a:ln w="5715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A948B407-742F-4D7B-8902-DE36410117D1}"/>
              </a:ext>
            </a:extLst>
          </p:cNvPr>
          <p:cNvCxnSpPr>
            <a:cxnSpLocks/>
          </p:cNvCxnSpPr>
          <p:nvPr/>
        </p:nvCxnSpPr>
        <p:spPr>
          <a:xfrm>
            <a:off x="75482" y="4964706"/>
            <a:ext cx="11168451" cy="0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Rectangle: Rounded Corners 601">
            <a:extLst>
              <a:ext uri="{FF2B5EF4-FFF2-40B4-BE49-F238E27FC236}">
                <a16:creationId xmlns:a16="http://schemas.microsoft.com/office/drawing/2014/main" id="{342A38DA-D1FA-4255-94D2-7DD7EB753FEA}"/>
              </a:ext>
            </a:extLst>
          </p:cNvPr>
          <p:cNvSpPr/>
          <p:nvPr/>
        </p:nvSpPr>
        <p:spPr bwMode="auto">
          <a:xfrm rot="5400000">
            <a:off x="149572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3" name="Rectangle: Rounded Corners 602">
            <a:extLst>
              <a:ext uri="{FF2B5EF4-FFF2-40B4-BE49-F238E27FC236}">
                <a16:creationId xmlns:a16="http://schemas.microsoft.com/office/drawing/2014/main" id="{0EC71170-F66B-49C7-999D-01FBE8DCCDCD}"/>
              </a:ext>
            </a:extLst>
          </p:cNvPr>
          <p:cNvSpPr/>
          <p:nvPr/>
        </p:nvSpPr>
        <p:spPr bwMode="auto">
          <a:xfrm rot="5400000">
            <a:off x="159110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4" name="Rectangle: Rounded Corners 603">
            <a:extLst>
              <a:ext uri="{FF2B5EF4-FFF2-40B4-BE49-F238E27FC236}">
                <a16:creationId xmlns:a16="http://schemas.microsoft.com/office/drawing/2014/main" id="{D589E021-283F-45DF-826B-B35C7C6B8B63}"/>
              </a:ext>
            </a:extLst>
          </p:cNvPr>
          <p:cNvSpPr/>
          <p:nvPr/>
        </p:nvSpPr>
        <p:spPr bwMode="auto">
          <a:xfrm rot="5400000">
            <a:off x="168648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5" name="Rectangle: Rounded Corners 604">
            <a:extLst>
              <a:ext uri="{FF2B5EF4-FFF2-40B4-BE49-F238E27FC236}">
                <a16:creationId xmlns:a16="http://schemas.microsoft.com/office/drawing/2014/main" id="{0CD5F395-0FE6-4682-A084-82E3CF7D0171}"/>
              </a:ext>
            </a:extLst>
          </p:cNvPr>
          <p:cNvSpPr/>
          <p:nvPr/>
        </p:nvSpPr>
        <p:spPr bwMode="auto">
          <a:xfrm rot="5400000">
            <a:off x="178186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6" name="Rectangle: Rounded Corners 605">
            <a:extLst>
              <a:ext uri="{FF2B5EF4-FFF2-40B4-BE49-F238E27FC236}">
                <a16:creationId xmlns:a16="http://schemas.microsoft.com/office/drawing/2014/main" id="{E4765DD1-41CF-40E8-A1C2-5103FC410630}"/>
              </a:ext>
            </a:extLst>
          </p:cNvPr>
          <p:cNvSpPr/>
          <p:nvPr/>
        </p:nvSpPr>
        <p:spPr bwMode="auto">
          <a:xfrm rot="5400000">
            <a:off x="18772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7" name="Rectangle: Rounded Corners 606">
            <a:extLst>
              <a:ext uri="{FF2B5EF4-FFF2-40B4-BE49-F238E27FC236}">
                <a16:creationId xmlns:a16="http://schemas.microsoft.com/office/drawing/2014/main" id="{8E30AC83-11F8-4ED2-A294-D03E79F6067D}"/>
              </a:ext>
            </a:extLst>
          </p:cNvPr>
          <p:cNvSpPr/>
          <p:nvPr/>
        </p:nvSpPr>
        <p:spPr bwMode="auto">
          <a:xfrm rot="5400000">
            <a:off x="197262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8" name="Rectangle: Rounded Corners 607">
            <a:extLst>
              <a:ext uri="{FF2B5EF4-FFF2-40B4-BE49-F238E27FC236}">
                <a16:creationId xmlns:a16="http://schemas.microsoft.com/office/drawing/2014/main" id="{B6264BBC-6A28-48B4-886B-5FDB74326527}"/>
              </a:ext>
            </a:extLst>
          </p:cNvPr>
          <p:cNvSpPr/>
          <p:nvPr/>
        </p:nvSpPr>
        <p:spPr bwMode="auto">
          <a:xfrm rot="5400000">
            <a:off x="206800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9" name="Rectangle: Rounded Corners 608">
            <a:extLst>
              <a:ext uri="{FF2B5EF4-FFF2-40B4-BE49-F238E27FC236}">
                <a16:creationId xmlns:a16="http://schemas.microsoft.com/office/drawing/2014/main" id="{AF66B89B-BC6C-41E1-A8ED-BD04BC6FA3AF}"/>
              </a:ext>
            </a:extLst>
          </p:cNvPr>
          <p:cNvSpPr/>
          <p:nvPr/>
        </p:nvSpPr>
        <p:spPr bwMode="auto">
          <a:xfrm rot="5400000">
            <a:off x="216338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0" name="Rectangle: Rounded Corners 609">
            <a:extLst>
              <a:ext uri="{FF2B5EF4-FFF2-40B4-BE49-F238E27FC236}">
                <a16:creationId xmlns:a16="http://schemas.microsoft.com/office/drawing/2014/main" id="{72EA6826-7ACD-4462-A390-AB974BC919F1}"/>
              </a:ext>
            </a:extLst>
          </p:cNvPr>
          <p:cNvSpPr/>
          <p:nvPr/>
        </p:nvSpPr>
        <p:spPr bwMode="auto">
          <a:xfrm rot="5400000">
            <a:off x="22587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1" name="Rectangle: Rounded Corners 610">
            <a:extLst>
              <a:ext uri="{FF2B5EF4-FFF2-40B4-BE49-F238E27FC236}">
                <a16:creationId xmlns:a16="http://schemas.microsoft.com/office/drawing/2014/main" id="{C09F8A7F-FF22-4E51-A45F-FCEF040BD0A4}"/>
              </a:ext>
            </a:extLst>
          </p:cNvPr>
          <p:cNvSpPr/>
          <p:nvPr/>
        </p:nvSpPr>
        <p:spPr bwMode="auto">
          <a:xfrm rot="5400000">
            <a:off x="23541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2" name="Rectangle: Rounded Corners 611">
            <a:extLst>
              <a:ext uri="{FF2B5EF4-FFF2-40B4-BE49-F238E27FC236}">
                <a16:creationId xmlns:a16="http://schemas.microsoft.com/office/drawing/2014/main" id="{E9A30E8D-F5DA-4CB7-BBBA-C3B4FFF4DAA4}"/>
              </a:ext>
            </a:extLst>
          </p:cNvPr>
          <p:cNvSpPr/>
          <p:nvPr/>
        </p:nvSpPr>
        <p:spPr bwMode="auto">
          <a:xfrm rot="5400000">
            <a:off x="244952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3" name="Rectangle: Rounded Corners 612">
            <a:extLst>
              <a:ext uri="{FF2B5EF4-FFF2-40B4-BE49-F238E27FC236}">
                <a16:creationId xmlns:a16="http://schemas.microsoft.com/office/drawing/2014/main" id="{414BCE28-CC21-4EF4-81B8-C2E13D6470B2}"/>
              </a:ext>
            </a:extLst>
          </p:cNvPr>
          <p:cNvSpPr/>
          <p:nvPr/>
        </p:nvSpPr>
        <p:spPr bwMode="auto">
          <a:xfrm rot="5400000">
            <a:off x="25449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4" name="Rectangle: Rounded Corners 613">
            <a:extLst>
              <a:ext uri="{FF2B5EF4-FFF2-40B4-BE49-F238E27FC236}">
                <a16:creationId xmlns:a16="http://schemas.microsoft.com/office/drawing/2014/main" id="{85FB7FFF-1952-48AD-90CA-D8DCFB8A64D9}"/>
              </a:ext>
            </a:extLst>
          </p:cNvPr>
          <p:cNvSpPr/>
          <p:nvPr/>
        </p:nvSpPr>
        <p:spPr bwMode="auto">
          <a:xfrm rot="5400000">
            <a:off x="26402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5" name="Rectangle: Rounded Corners 614">
            <a:extLst>
              <a:ext uri="{FF2B5EF4-FFF2-40B4-BE49-F238E27FC236}">
                <a16:creationId xmlns:a16="http://schemas.microsoft.com/office/drawing/2014/main" id="{3CCB76EF-D891-43DA-A7E7-AF96BFE36683}"/>
              </a:ext>
            </a:extLst>
          </p:cNvPr>
          <p:cNvSpPr/>
          <p:nvPr/>
        </p:nvSpPr>
        <p:spPr bwMode="auto">
          <a:xfrm rot="5400000">
            <a:off x="273566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6" name="Rectangle: Rounded Corners 615">
            <a:extLst>
              <a:ext uri="{FF2B5EF4-FFF2-40B4-BE49-F238E27FC236}">
                <a16:creationId xmlns:a16="http://schemas.microsoft.com/office/drawing/2014/main" id="{E69F2AEE-2E98-461C-A630-1227C98608FC}"/>
              </a:ext>
            </a:extLst>
          </p:cNvPr>
          <p:cNvSpPr/>
          <p:nvPr/>
        </p:nvSpPr>
        <p:spPr bwMode="auto">
          <a:xfrm rot="5400000">
            <a:off x="28310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7" name="Rectangle: Rounded Corners 616">
            <a:extLst>
              <a:ext uri="{FF2B5EF4-FFF2-40B4-BE49-F238E27FC236}">
                <a16:creationId xmlns:a16="http://schemas.microsoft.com/office/drawing/2014/main" id="{F802C202-2B20-466B-91EA-775EF4E62842}"/>
              </a:ext>
            </a:extLst>
          </p:cNvPr>
          <p:cNvSpPr/>
          <p:nvPr/>
        </p:nvSpPr>
        <p:spPr bwMode="auto">
          <a:xfrm rot="5400000">
            <a:off x="29264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8" name="Rectangle: Rounded Corners 617">
            <a:extLst>
              <a:ext uri="{FF2B5EF4-FFF2-40B4-BE49-F238E27FC236}">
                <a16:creationId xmlns:a16="http://schemas.microsoft.com/office/drawing/2014/main" id="{7A561F4D-75C5-4E5D-B6BA-95F89FFB70BA}"/>
              </a:ext>
            </a:extLst>
          </p:cNvPr>
          <p:cNvSpPr/>
          <p:nvPr/>
        </p:nvSpPr>
        <p:spPr bwMode="auto">
          <a:xfrm rot="5400000">
            <a:off x="30218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9" name="Rectangle: Rounded Corners 618">
            <a:extLst>
              <a:ext uri="{FF2B5EF4-FFF2-40B4-BE49-F238E27FC236}">
                <a16:creationId xmlns:a16="http://schemas.microsoft.com/office/drawing/2014/main" id="{9EE22634-A739-4622-B245-8F94AEEF8EFC}"/>
              </a:ext>
            </a:extLst>
          </p:cNvPr>
          <p:cNvSpPr/>
          <p:nvPr/>
        </p:nvSpPr>
        <p:spPr bwMode="auto">
          <a:xfrm rot="5400000">
            <a:off x="31171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0" name="Rectangle: Rounded Corners 619">
            <a:extLst>
              <a:ext uri="{FF2B5EF4-FFF2-40B4-BE49-F238E27FC236}">
                <a16:creationId xmlns:a16="http://schemas.microsoft.com/office/drawing/2014/main" id="{4538A383-5368-4BB7-8EE9-64C06DA8B2E6}"/>
              </a:ext>
            </a:extLst>
          </p:cNvPr>
          <p:cNvSpPr/>
          <p:nvPr/>
        </p:nvSpPr>
        <p:spPr bwMode="auto">
          <a:xfrm rot="5400000">
            <a:off x="32125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1" name="Rectangle: Rounded Corners 620">
            <a:extLst>
              <a:ext uri="{FF2B5EF4-FFF2-40B4-BE49-F238E27FC236}">
                <a16:creationId xmlns:a16="http://schemas.microsoft.com/office/drawing/2014/main" id="{42F41925-1BFC-494F-8EDC-2B96BDC24576}"/>
              </a:ext>
            </a:extLst>
          </p:cNvPr>
          <p:cNvSpPr/>
          <p:nvPr/>
        </p:nvSpPr>
        <p:spPr bwMode="auto">
          <a:xfrm rot="5400000">
            <a:off x="33079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2" name="Rectangle: Rounded Corners 621">
            <a:extLst>
              <a:ext uri="{FF2B5EF4-FFF2-40B4-BE49-F238E27FC236}">
                <a16:creationId xmlns:a16="http://schemas.microsoft.com/office/drawing/2014/main" id="{1891FA49-C580-4E91-B02A-B119081F7F6B}"/>
              </a:ext>
            </a:extLst>
          </p:cNvPr>
          <p:cNvSpPr/>
          <p:nvPr/>
        </p:nvSpPr>
        <p:spPr bwMode="auto">
          <a:xfrm rot="5400000">
            <a:off x="34033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3" name="Rectangle: Rounded Corners 622">
            <a:extLst>
              <a:ext uri="{FF2B5EF4-FFF2-40B4-BE49-F238E27FC236}">
                <a16:creationId xmlns:a16="http://schemas.microsoft.com/office/drawing/2014/main" id="{FE101B11-2266-4DA3-A59D-B39C3F114063}"/>
              </a:ext>
            </a:extLst>
          </p:cNvPr>
          <p:cNvSpPr/>
          <p:nvPr/>
        </p:nvSpPr>
        <p:spPr bwMode="auto">
          <a:xfrm rot="5400000">
            <a:off x="34987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4" name="Rectangle: Rounded Corners 623">
            <a:extLst>
              <a:ext uri="{FF2B5EF4-FFF2-40B4-BE49-F238E27FC236}">
                <a16:creationId xmlns:a16="http://schemas.microsoft.com/office/drawing/2014/main" id="{BAC199C8-537D-4814-A697-94ED9989DF0C}"/>
              </a:ext>
            </a:extLst>
          </p:cNvPr>
          <p:cNvSpPr/>
          <p:nvPr/>
        </p:nvSpPr>
        <p:spPr bwMode="auto">
          <a:xfrm rot="5400000">
            <a:off x="35940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5" name="Rectangle: Rounded Corners 624">
            <a:extLst>
              <a:ext uri="{FF2B5EF4-FFF2-40B4-BE49-F238E27FC236}">
                <a16:creationId xmlns:a16="http://schemas.microsoft.com/office/drawing/2014/main" id="{63C56DB7-0E3D-4FFE-940E-9FCF7B746C4E}"/>
              </a:ext>
            </a:extLst>
          </p:cNvPr>
          <p:cNvSpPr/>
          <p:nvPr/>
        </p:nvSpPr>
        <p:spPr bwMode="auto">
          <a:xfrm rot="5400000">
            <a:off x="36894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6" name="Rectangle: Rounded Corners 625">
            <a:extLst>
              <a:ext uri="{FF2B5EF4-FFF2-40B4-BE49-F238E27FC236}">
                <a16:creationId xmlns:a16="http://schemas.microsoft.com/office/drawing/2014/main" id="{AF80F330-1AB3-4FDB-8FFC-5C1D0551C2DB}"/>
              </a:ext>
            </a:extLst>
          </p:cNvPr>
          <p:cNvSpPr/>
          <p:nvPr/>
        </p:nvSpPr>
        <p:spPr bwMode="auto">
          <a:xfrm rot="5400000">
            <a:off x="378484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7" name="Rectangle: Rounded Corners 626">
            <a:extLst>
              <a:ext uri="{FF2B5EF4-FFF2-40B4-BE49-F238E27FC236}">
                <a16:creationId xmlns:a16="http://schemas.microsoft.com/office/drawing/2014/main" id="{70038F97-9E03-410B-B45A-825483054A0D}"/>
              </a:ext>
            </a:extLst>
          </p:cNvPr>
          <p:cNvSpPr/>
          <p:nvPr/>
        </p:nvSpPr>
        <p:spPr bwMode="auto">
          <a:xfrm rot="5400000">
            <a:off x="38802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8" name="Rectangle: Rounded Corners 627">
            <a:extLst>
              <a:ext uri="{FF2B5EF4-FFF2-40B4-BE49-F238E27FC236}">
                <a16:creationId xmlns:a16="http://schemas.microsoft.com/office/drawing/2014/main" id="{493308DD-6CEA-4829-B389-E4753FB35819}"/>
              </a:ext>
            </a:extLst>
          </p:cNvPr>
          <p:cNvSpPr/>
          <p:nvPr/>
        </p:nvSpPr>
        <p:spPr bwMode="auto">
          <a:xfrm rot="5400000">
            <a:off x="39756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9" name="Rectangle: Rounded Corners 628">
            <a:extLst>
              <a:ext uri="{FF2B5EF4-FFF2-40B4-BE49-F238E27FC236}">
                <a16:creationId xmlns:a16="http://schemas.microsoft.com/office/drawing/2014/main" id="{803F2DE6-4F4A-407E-AA71-A4B5B3CCADCF}"/>
              </a:ext>
            </a:extLst>
          </p:cNvPr>
          <p:cNvSpPr/>
          <p:nvPr/>
        </p:nvSpPr>
        <p:spPr bwMode="auto">
          <a:xfrm rot="5400000">
            <a:off x="407098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0" name="Rectangle: Rounded Corners 629">
            <a:extLst>
              <a:ext uri="{FF2B5EF4-FFF2-40B4-BE49-F238E27FC236}">
                <a16:creationId xmlns:a16="http://schemas.microsoft.com/office/drawing/2014/main" id="{17867B94-F52A-47E3-B0FF-2411BECDF712}"/>
              </a:ext>
            </a:extLst>
          </p:cNvPr>
          <p:cNvSpPr/>
          <p:nvPr/>
        </p:nvSpPr>
        <p:spPr bwMode="auto">
          <a:xfrm rot="5400000">
            <a:off x="41663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1" name="Rectangle: Rounded Corners 630">
            <a:extLst>
              <a:ext uri="{FF2B5EF4-FFF2-40B4-BE49-F238E27FC236}">
                <a16:creationId xmlns:a16="http://schemas.microsoft.com/office/drawing/2014/main" id="{53037610-AC0E-45B1-89E8-F31EE6A68A50}"/>
              </a:ext>
            </a:extLst>
          </p:cNvPr>
          <p:cNvSpPr/>
          <p:nvPr/>
        </p:nvSpPr>
        <p:spPr bwMode="auto">
          <a:xfrm rot="5400000">
            <a:off x="42617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2" name="Rectangle: Rounded Corners 631">
            <a:extLst>
              <a:ext uri="{FF2B5EF4-FFF2-40B4-BE49-F238E27FC236}">
                <a16:creationId xmlns:a16="http://schemas.microsoft.com/office/drawing/2014/main" id="{FFAB6029-59AE-497F-A0AD-40FD738A773B}"/>
              </a:ext>
            </a:extLst>
          </p:cNvPr>
          <p:cNvSpPr/>
          <p:nvPr/>
        </p:nvSpPr>
        <p:spPr bwMode="auto">
          <a:xfrm rot="5400000">
            <a:off x="43571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3" name="Rectangle: Rounded Corners 632">
            <a:extLst>
              <a:ext uri="{FF2B5EF4-FFF2-40B4-BE49-F238E27FC236}">
                <a16:creationId xmlns:a16="http://schemas.microsoft.com/office/drawing/2014/main" id="{3FE54C5D-020A-43F0-8C35-90BF8AA15202}"/>
              </a:ext>
            </a:extLst>
          </p:cNvPr>
          <p:cNvSpPr/>
          <p:nvPr/>
        </p:nvSpPr>
        <p:spPr bwMode="auto">
          <a:xfrm rot="5400000">
            <a:off x="44525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4" name="Rectangle: Rounded Corners 633">
            <a:extLst>
              <a:ext uri="{FF2B5EF4-FFF2-40B4-BE49-F238E27FC236}">
                <a16:creationId xmlns:a16="http://schemas.microsoft.com/office/drawing/2014/main" id="{2F13B706-9F60-4D0B-B6DA-A7BADBDB1432}"/>
              </a:ext>
            </a:extLst>
          </p:cNvPr>
          <p:cNvSpPr/>
          <p:nvPr/>
        </p:nvSpPr>
        <p:spPr bwMode="auto">
          <a:xfrm rot="5400000">
            <a:off x="45478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5" name="Rectangle: Rounded Corners 634">
            <a:extLst>
              <a:ext uri="{FF2B5EF4-FFF2-40B4-BE49-F238E27FC236}">
                <a16:creationId xmlns:a16="http://schemas.microsoft.com/office/drawing/2014/main" id="{5A06F322-4CB5-4A3B-A7F6-432DCB7C249C}"/>
              </a:ext>
            </a:extLst>
          </p:cNvPr>
          <p:cNvSpPr/>
          <p:nvPr/>
        </p:nvSpPr>
        <p:spPr bwMode="auto">
          <a:xfrm rot="5400000">
            <a:off x="46432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6" name="Rectangle: Rounded Corners 635">
            <a:extLst>
              <a:ext uri="{FF2B5EF4-FFF2-40B4-BE49-F238E27FC236}">
                <a16:creationId xmlns:a16="http://schemas.microsoft.com/office/drawing/2014/main" id="{3532D818-0334-40E4-A5DE-97E9BB6707FB}"/>
              </a:ext>
            </a:extLst>
          </p:cNvPr>
          <p:cNvSpPr/>
          <p:nvPr/>
        </p:nvSpPr>
        <p:spPr bwMode="auto">
          <a:xfrm rot="5400000">
            <a:off x="473864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7" name="Rectangle: Rounded Corners 636">
            <a:extLst>
              <a:ext uri="{FF2B5EF4-FFF2-40B4-BE49-F238E27FC236}">
                <a16:creationId xmlns:a16="http://schemas.microsoft.com/office/drawing/2014/main" id="{86458828-FF31-468A-B1B9-199597DB3996}"/>
              </a:ext>
            </a:extLst>
          </p:cNvPr>
          <p:cNvSpPr/>
          <p:nvPr/>
        </p:nvSpPr>
        <p:spPr bwMode="auto">
          <a:xfrm rot="5400000">
            <a:off x="48340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8" name="Rectangle: Rounded Corners 637">
            <a:extLst>
              <a:ext uri="{FF2B5EF4-FFF2-40B4-BE49-F238E27FC236}">
                <a16:creationId xmlns:a16="http://schemas.microsoft.com/office/drawing/2014/main" id="{E9A41E93-37EA-4BCD-97B0-08E9C7DB6E7B}"/>
              </a:ext>
            </a:extLst>
          </p:cNvPr>
          <p:cNvSpPr/>
          <p:nvPr/>
        </p:nvSpPr>
        <p:spPr bwMode="auto">
          <a:xfrm rot="5400000">
            <a:off x="49294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9" name="Rectangle: Rounded Corners 638">
            <a:extLst>
              <a:ext uri="{FF2B5EF4-FFF2-40B4-BE49-F238E27FC236}">
                <a16:creationId xmlns:a16="http://schemas.microsoft.com/office/drawing/2014/main" id="{DA600C97-3C55-4488-8350-BE2B3D97C721}"/>
              </a:ext>
            </a:extLst>
          </p:cNvPr>
          <p:cNvSpPr/>
          <p:nvPr/>
        </p:nvSpPr>
        <p:spPr bwMode="auto">
          <a:xfrm rot="5400000">
            <a:off x="502478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0" name="Rectangle: Rounded Corners 639">
            <a:extLst>
              <a:ext uri="{FF2B5EF4-FFF2-40B4-BE49-F238E27FC236}">
                <a16:creationId xmlns:a16="http://schemas.microsoft.com/office/drawing/2014/main" id="{86725FF4-E042-45D6-B05B-2A43A1C054A0}"/>
              </a:ext>
            </a:extLst>
          </p:cNvPr>
          <p:cNvSpPr/>
          <p:nvPr/>
        </p:nvSpPr>
        <p:spPr bwMode="auto">
          <a:xfrm rot="5400000">
            <a:off x="51201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1" name="Rectangle: Rounded Corners 640">
            <a:extLst>
              <a:ext uri="{FF2B5EF4-FFF2-40B4-BE49-F238E27FC236}">
                <a16:creationId xmlns:a16="http://schemas.microsoft.com/office/drawing/2014/main" id="{E4BBFB07-0BB8-405C-87C9-CD897F4CFD95}"/>
              </a:ext>
            </a:extLst>
          </p:cNvPr>
          <p:cNvSpPr/>
          <p:nvPr/>
        </p:nvSpPr>
        <p:spPr bwMode="auto">
          <a:xfrm rot="5400000">
            <a:off x="52155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2" name="Rectangle: Rounded Corners 641">
            <a:extLst>
              <a:ext uri="{FF2B5EF4-FFF2-40B4-BE49-F238E27FC236}">
                <a16:creationId xmlns:a16="http://schemas.microsoft.com/office/drawing/2014/main" id="{A586B70B-5296-481C-8B73-936E5482CE24}"/>
              </a:ext>
            </a:extLst>
          </p:cNvPr>
          <p:cNvSpPr/>
          <p:nvPr/>
        </p:nvSpPr>
        <p:spPr bwMode="auto">
          <a:xfrm rot="5400000">
            <a:off x="531092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3" name="Rectangle: Rounded Corners 642">
            <a:extLst>
              <a:ext uri="{FF2B5EF4-FFF2-40B4-BE49-F238E27FC236}">
                <a16:creationId xmlns:a16="http://schemas.microsoft.com/office/drawing/2014/main" id="{91082ACF-0295-4AFB-8E3A-19BC661FC8DE}"/>
              </a:ext>
            </a:extLst>
          </p:cNvPr>
          <p:cNvSpPr/>
          <p:nvPr/>
        </p:nvSpPr>
        <p:spPr bwMode="auto">
          <a:xfrm rot="5400000">
            <a:off x="54063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4" name="Rectangle: Rounded Corners 643">
            <a:extLst>
              <a:ext uri="{FF2B5EF4-FFF2-40B4-BE49-F238E27FC236}">
                <a16:creationId xmlns:a16="http://schemas.microsoft.com/office/drawing/2014/main" id="{03E715F7-37F9-42FC-8274-1D3D9833C4DB}"/>
              </a:ext>
            </a:extLst>
          </p:cNvPr>
          <p:cNvSpPr/>
          <p:nvPr/>
        </p:nvSpPr>
        <p:spPr bwMode="auto">
          <a:xfrm rot="5400000">
            <a:off x="550168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5" name="Rectangle: Rounded Corners 644">
            <a:extLst>
              <a:ext uri="{FF2B5EF4-FFF2-40B4-BE49-F238E27FC236}">
                <a16:creationId xmlns:a16="http://schemas.microsoft.com/office/drawing/2014/main" id="{3CD4A99A-17AF-4533-B65C-1BD6F7F9908A}"/>
              </a:ext>
            </a:extLst>
          </p:cNvPr>
          <p:cNvSpPr/>
          <p:nvPr/>
        </p:nvSpPr>
        <p:spPr bwMode="auto">
          <a:xfrm rot="5400000">
            <a:off x="55970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6" name="Rectangle: Rounded Corners 645">
            <a:extLst>
              <a:ext uri="{FF2B5EF4-FFF2-40B4-BE49-F238E27FC236}">
                <a16:creationId xmlns:a16="http://schemas.microsoft.com/office/drawing/2014/main" id="{96FB26F9-D5F7-41DB-9025-A34B6A0796FF}"/>
              </a:ext>
            </a:extLst>
          </p:cNvPr>
          <p:cNvSpPr/>
          <p:nvPr/>
        </p:nvSpPr>
        <p:spPr bwMode="auto">
          <a:xfrm rot="5400000">
            <a:off x="56924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7" name="Rectangle: Rounded Corners 646">
            <a:extLst>
              <a:ext uri="{FF2B5EF4-FFF2-40B4-BE49-F238E27FC236}">
                <a16:creationId xmlns:a16="http://schemas.microsoft.com/office/drawing/2014/main" id="{9B7C313F-0C18-4F69-B62C-FAFEEDF0FE50}"/>
              </a:ext>
            </a:extLst>
          </p:cNvPr>
          <p:cNvSpPr/>
          <p:nvPr/>
        </p:nvSpPr>
        <p:spPr bwMode="auto">
          <a:xfrm rot="5400000">
            <a:off x="578782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8" name="Rectangle: Rounded Corners 647">
            <a:extLst>
              <a:ext uri="{FF2B5EF4-FFF2-40B4-BE49-F238E27FC236}">
                <a16:creationId xmlns:a16="http://schemas.microsoft.com/office/drawing/2014/main" id="{13A1AB19-31CC-4592-BFA9-9D42B8A5BDE1}"/>
              </a:ext>
            </a:extLst>
          </p:cNvPr>
          <p:cNvSpPr/>
          <p:nvPr/>
        </p:nvSpPr>
        <p:spPr bwMode="auto">
          <a:xfrm rot="5400000">
            <a:off x="5883200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9" name="Rectangle: Rounded Corners 648">
            <a:extLst>
              <a:ext uri="{FF2B5EF4-FFF2-40B4-BE49-F238E27FC236}">
                <a16:creationId xmlns:a16="http://schemas.microsoft.com/office/drawing/2014/main" id="{7B845170-9DCA-4577-843B-884B201E2CA9}"/>
              </a:ext>
            </a:extLst>
          </p:cNvPr>
          <p:cNvSpPr/>
          <p:nvPr/>
        </p:nvSpPr>
        <p:spPr bwMode="auto">
          <a:xfrm rot="5400000">
            <a:off x="59785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0" name="Rectangle: Rounded Corners 649">
            <a:extLst>
              <a:ext uri="{FF2B5EF4-FFF2-40B4-BE49-F238E27FC236}">
                <a16:creationId xmlns:a16="http://schemas.microsoft.com/office/drawing/2014/main" id="{9C02DBDC-10B2-4F8E-9D09-18A211106741}"/>
              </a:ext>
            </a:extLst>
          </p:cNvPr>
          <p:cNvSpPr/>
          <p:nvPr/>
        </p:nvSpPr>
        <p:spPr bwMode="auto">
          <a:xfrm rot="5400000">
            <a:off x="607396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1" name="Rectangle: Rounded Corners 650">
            <a:extLst>
              <a:ext uri="{FF2B5EF4-FFF2-40B4-BE49-F238E27FC236}">
                <a16:creationId xmlns:a16="http://schemas.microsoft.com/office/drawing/2014/main" id="{5DB72B5C-9D06-47D0-8258-F6CB1E512E00}"/>
              </a:ext>
            </a:extLst>
          </p:cNvPr>
          <p:cNvSpPr/>
          <p:nvPr/>
        </p:nvSpPr>
        <p:spPr bwMode="auto">
          <a:xfrm rot="5400000">
            <a:off x="61693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2" name="Rectangle: Rounded Corners 651">
            <a:extLst>
              <a:ext uri="{FF2B5EF4-FFF2-40B4-BE49-F238E27FC236}">
                <a16:creationId xmlns:a16="http://schemas.microsoft.com/office/drawing/2014/main" id="{BAEE1689-4F62-4188-9F0A-C8B587A7F01C}"/>
              </a:ext>
            </a:extLst>
          </p:cNvPr>
          <p:cNvSpPr/>
          <p:nvPr/>
        </p:nvSpPr>
        <p:spPr bwMode="auto">
          <a:xfrm rot="5400000">
            <a:off x="626472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3" name="Rectangle: Rounded Corners 652">
            <a:extLst>
              <a:ext uri="{FF2B5EF4-FFF2-40B4-BE49-F238E27FC236}">
                <a16:creationId xmlns:a16="http://schemas.microsoft.com/office/drawing/2014/main" id="{515F5BC9-AE26-4C59-8029-7159BA290D4D}"/>
              </a:ext>
            </a:extLst>
          </p:cNvPr>
          <p:cNvSpPr/>
          <p:nvPr/>
        </p:nvSpPr>
        <p:spPr bwMode="auto">
          <a:xfrm rot="5400000">
            <a:off x="6360100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4" name="Rectangle: Rounded Corners 653">
            <a:extLst>
              <a:ext uri="{FF2B5EF4-FFF2-40B4-BE49-F238E27FC236}">
                <a16:creationId xmlns:a16="http://schemas.microsoft.com/office/drawing/2014/main" id="{01280AFD-6153-4252-8978-230BDDB6D1F8}"/>
              </a:ext>
            </a:extLst>
          </p:cNvPr>
          <p:cNvSpPr/>
          <p:nvPr/>
        </p:nvSpPr>
        <p:spPr bwMode="auto">
          <a:xfrm rot="5400000">
            <a:off x="645548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5" name="Rectangle: Rounded Corners 654">
            <a:extLst>
              <a:ext uri="{FF2B5EF4-FFF2-40B4-BE49-F238E27FC236}">
                <a16:creationId xmlns:a16="http://schemas.microsoft.com/office/drawing/2014/main" id="{1BC74575-A3B8-440C-9D18-BAE5A4AA3866}"/>
              </a:ext>
            </a:extLst>
          </p:cNvPr>
          <p:cNvSpPr/>
          <p:nvPr/>
        </p:nvSpPr>
        <p:spPr bwMode="auto">
          <a:xfrm rot="5400000">
            <a:off x="65508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6" name="Rectangle: Rounded Corners 655">
            <a:extLst>
              <a:ext uri="{FF2B5EF4-FFF2-40B4-BE49-F238E27FC236}">
                <a16:creationId xmlns:a16="http://schemas.microsoft.com/office/drawing/2014/main" id="{1A97E503-0CBD-40F2-89BC-90A6E7530EFC}"/>
              </a:ext>
            </a:extLst>
          </p:cNvPr>
          <p:cNvSpPr/>
          <p:nvPr/>
        </p:nvSpPr>
        <p:spPr bwMode="auto">
          <a:xfrm rot="5400000">
            <a:off x="66462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7" name="Rectangle: Rounded Corners 656">
            <a:extLst>
              <a:ext uri="{FF2B5EF4-FFF2-40B4-BE49-F238E27FC236}">
                <a16:creationId xmlns:a16="http://schemas.microsoft.com/office/drawing/2014/main" id="{D8638084-ABC6-4685-B639-0FDAE3374C38}"/>
              </a:ext>
            </a:extLst>
          </p:cNvPr>
          <p:cNvSpPr/>
          <p:nvPr/>
        </p:nvSpPr>
        <p:spPr bwMode="auto">
          <a:xfrm rot="5400000">
            <a:off x="67416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8" name="Flowchart: Process 657">
            <a:extLst>
              <a:ext uri="{FF2B5EF4-FFF2-40B4-BE49-F238E27FC236}">
                <a16:creationId xmlns:a16="http://schemas.microsoft.com/office/drawing/2014/main" id="{C0FC9244-EF6A-4E21-B7DF-CDCA98F6B9D2}"/>
              </a:ext>
            </a:extLst>
          </p:cNvPr>
          <p:cNvSpPr/>
          <p:nvPr/>
        </p:nvSpPr>
        <p:spPr bwMode="auto">
          <a:xfrm>
            <a:off x="577310" y="5083518"/>
            <a:ext cx="6444974" cy="1593315"/>
          </a:xfrm>
          <a:prstGeom prst="flowChartProcess">
            <a:avLst/>
          </a:prstGeom>
          <a:solidFill>
            <a:schemeClr val="tx2">
              <a:lumMod val="25000"/>
              <a:lumOff val="75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9" name="Rectangle: Rounded Corners 658">
            <a:extLst>
              <a:ext uri="{FF2B5EF4-FFF2-40B4-BE49-F238E27FC236}">
                <a16:creationId xmlns:a16="http://schemas.microsoft.com/office/drawing/2014/main" id="{85B996BF-FE01-49E1-AFF4-F156DEA90A45}"/>
              </a:ext>
            </a:extLst>
          </p:cNvPr>
          <p:cNvSpPr/>
          <p:nvPr/>
        </p:nvSpPr>
        <p:spPr bwMode="auto">
          <a:xfrm rot="5400000">
            <a:off x="149572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0" name="Rectangle: Rounded Corners 659">
            <a:extLst>
              <a:ext uri="{FF2B5EF4-FFF2-40B4-BE49-F238E27FC236}">
                <a16:creationId xmlns:a16="http://schemas.microsoft.com/office/drawing/2014/main" id="{4288D0E1-DB64-4752-8C95-105A2F4450CC}"/>
              </a:ext>
            </a:extLst>
          </p:cNvPr>
          <p:cNvSpPr/>
          <p:nvPr/>
        </p:nvSpPr>
        <p:spPr bwMode="auto">
          <a:xfrm rot="5400000">
            <a:off x="159110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1" name="Rectangle: Rounded Corners 660">
            <a:extLst>
              <a:ext uri="{FF2B5EF4-FFF2-40B4-BE49-F238E27FC236}">
                <a16:creationId xmlns:a16="http://schemas.microsoft.com/office/drawing/2014/main" id="{DA261896-0F4D-4339-BFD3-447C0E185574}"/>
              </a:ext>
            </a:extLst>
          </p:cNvPr>
          <p:cNvSpPr/>
          <p:nvPr/>
        </p:nvSpPr>
        <p:spPr bwMode="auto">
          <a:xfrm rot="5400000">
            <a:off x="168648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2" name="Rectangle: Rounded Corners 661">
            <a:extLst>
              <a:ext uri="{FF2B5EF4-FFF2-40B4-BE49-F238E27FC236}">
                <a16:creationId xmlns:a16="http://schemas.microsoft.com/office/drawing/2014/main" id="{FFBA86E1-94B6-4D2B-A302-8809B533C10F}"/>
              </a:ext>
            </a:extLst>
          </p:cNvPr>
          <p:cNvSpPr/>
          <p:nvPr/>
        </p:nvSpPr>
        <p:spPr bwMode="auto">
          <a:xfrm rot="5400000">
            <a:off x="178186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3" name="Rectangle: Rounded Corners 662">
            <a:extLst>
              <a:ext uri="{FF2B5EF4-FFF2-40B4-BE49-F238E27FC236}">
                <a16:creationId xmlns:a16="http://schemas.microsoft.com/office/drawing/2014/main" id="{C426B0B7-F7EA-4DA1-BE3C-ADDC1C9980F2}"/>
              </a:ext>
            </a:extLst>
          </p:cNvPr>
          <p:cNvSpPr/>
          <p:nvPr/>
        </p:nvSpPr>
        <p:spPr bwMode="auto">
          <a:xfrm rot="5400000">
            <a:off x="18772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4" name="Rectangle: Rounded Corners 663">
            <a:extLst>
              <a:ext uri="{FF2B5EF4-FFF2-40B4-BE49-F238E27FC236}">
                <a16:creationId xmlns:a16="http://schemas.microsoft.com/office/drawing/2014/main" id="{029B661F-1CCF-4B5E-A8D8-4C4531689339}"/>
              </a:ext>
            </a:extLst>
          </p:cNvPr>
          <p:cNvSpPr/>
          <p:nvPr/>
        </p:nvSpPr>
        <p:spPr bwMode="auto">
          <a:xfrm rot="5400000">
            <a:off x="197262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5" name="Rectangle: Rounded Corners 664">
            <a:extLst>
              <a:ext uri="{FF2B5EF4-FFF2-40B4-BE49-F238E27FC236}">
                <a16:creationId xmlns:a16="http://schemas.microsoft.com/office/drawing/2014/main" id="{A1822033-32FA-45BA-A7B1-2BABD8B7CA85}"/>
              </a:ext>
            </a:extLst>
          </p:cNvPr>
          <p:cNvSpPr/>
          <p:nvPr/>
        </p:nvSpPr>
        <p:spPr bwMode="auto">
          <a:xfrm rot="5400000">
            <a:off x="206800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6" name="Rectangle: Rounded Corners 665">
            <a:extLst>
              <a:ext uri="{FF2B5EF4-FFF2-40B4-BE49-F238E27FC236}">
                <a16:creationId xmlns:a16="http://schemas.microsoft.com/office/drawing/2014/main" id="{2401B2C2-2DC2-4ED1-AD3A-99268FD34A21}"/>
              </a:ext>
            </a:extLst>
          </p:cNvPr>
          <p:cNvSpPr/>
          <p:nvPr/>
        </p:nvSpPr>
        <p:spPr bwMode="auto">
          <a:xfrm rot="5400000">
            <a:off x="216338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7" name="Rectangle: Rounded Corners 666">
            <a:extLst>
              <a:ext uri="{FF2B5EF4-FFF2-40B4-BE49-F238E27FC236}">
                <a16:creationId xmlns:a16="http://schemas.microsoft.com/office/drawing/2014/main" id="{B3E6F642-9A8E-4268-AB34-C94BFABFBDA4}"/>
              </a:ext>
            </a:extLst>
          </p:cNvPr>
          <p:cNvSpPr/>
          <p:nvPr/>
        </p:nvSpPr>
        <p:spPr bwMode="auto">
          <a:xfrm rot="5400000">
            <a:off x="22587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8" name="Rectangle: Rounded Corners 667">
            <a:extLst>
              <a:ext uri="{FF2B5EF4-FFF2-40B4-BE49-F238E27FC236}">
                <a16:creationId xmlns:a16="http://schemas.microsoft.com/office/drawing/2014/main" id="{F84960D6-E638-47E5-B971-7E197D45184B}"/>
              </a:ext>
            </a:extLst>
          </p:cNvPr>
          <p:cNvSpPr/>
          <p:nvPr/>
        </p:nvSpPr>
        <p:spPr bwMode="auto">
          <a:xfrm rot="5400000">
            <a:off x="23541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9" name="Rectangle: Rounded Corners 668">
            <a:extLst>
              <a:ext uri="{FF2B5EF4-FFF2-40B4-BE49-F238E27FC236}">
                <a16:creationId xmlns:a16="http://schemas.microsoft.com/office/drawing/2014/main" id="{22DA55B6-DD20-4C98-8763-81CD9E9745E2}"/>
              </a:ext>
            </a:extLst>
          </p:cNvPr>
          <p:cNvSpPr/>
          <p:nvPr/>
        </p:nvSpPr>
        <p:spPr bwMode="auto">
          <a:xfrm rot="5400000">
            <a:off x="244952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0" name="Rectangle: Rounded Corners 669">
            <a:extLst>
              <a:ext uri="{FF2B5EF4-FFF2-40B4-BE49-F238E27FC236}">
                <a16:creationId xmlns:a16="http://schemas.microsoft.com/office/drawing/2014/main" id="{679334DC-FF7F-4A5F-BB78-0B6D4B241921}"/>
              </a:ext>
            </a:extLst>
          </p:cNvPr>
          <p:cNvSpPr/>
          <p:nvPr/>
        </p:nvSpPr>
        <p:spPr bwMode="auto">
          <a:xfrm rot="5400000">
            <a:off x="25449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1" name="Rectangle: Rounded Corners 670">
            <a:extLst>
              <a:ext uri="{FF2B5EF4-FFF2-40B4-BE49-F238E27FC236}">
                <a16:creationId xmlns:a16="http://schemas.microsoft.com/office/drawing/2014/main" id="{CACFD367-AF1E-4581-847B-5B7BDA2063BA}"/>
              </a:ext>
            </a:extLst>
          </p:cNvPr>
          <p:cNvSpPr/>
          <p:nvPr/>
        </p:nvSpPr>
        <p:spPr bwMode="auto">
          <a:xfrm rot="5400000">
            <a:off x="26402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2" name="Rectangle: Rounded Corners 671">
            <a:extLst>
              <a:ext uri="{FF2B5EF4-FFF2-40B4-BE49-F238E27FC236}">
                <a16:creationId xmlns:a16="http://schemas.microsoft.com/office/drawing/2014/main" id="{5DE77DE9-978D-45AC-8B0C-95FBF40240DA}"/>
              </a:ext>
            </a:extLst>
          </p:cNvPr>
          <p:cNvSpPr/>
          <p:nvPr/>
        </p:nvSpPr>
        <p:spPr bwMode="auto">
          <a:xfrm rot="5400000">
            <a:off x="273566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3" name="Rectangle: Rounded Corners 672">
            <a:extLst>
              <a:ext uri="{FF2B5EF4-FFF2-40B4-BE49-F238E27FC236}">
                <a16:creationId xmlns:a16="http://schemas.microsoft.com/office/drawing/2014/main" id="{91DA9491-DEF3-4BA0-A458-352DC17EC5AD}"/>
              </a:ext>
            </a:extLst>
          </p:cNvPr>
          <p:cNvSpPr/>
          <p:nvPr/>
        </p:nvSpPr>
        <p:spPr bwMode="auto">
          <a:xfrm rot="5400000">
            <a:off x="28310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4" name="Rectangle: Rounded Corners 673">
            <a:extLst>
              <a:ext uri="{FF2B5EF4-FFF2-40B4-BE49-F238E27FC236}">
                <a16:creationId xmlns:a16="http://schemas.microsoft.com/office/drawing/2014/main" id="{1D6CECA1-BEC3-447D-9404-825C8953F84C}"/>
              </a:ext>
            </a:extLst>
          </p:cNvPr>
          <p:cNvSpPr/>
          <p:nvPr/>
        </p:nvSpPr>
        <p:spPr bwMode="auto">
          <a:xfrm rot="5400000">
            <a:off x="29264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5" name="Rectangle: Rounded Corners 674">
            <a:extLst>
              <a:ext uri="{FF2B5EF4-FFF2-40B4-BE49-F238E27FC236}">
                <a16:creationId xmlns:a16="http://schemas.microsoft.com/office/drawing/2014/main" id="{22F92230-CB1A-4AC0-BDD0-0482B4588EA3}"/>
              </a:ext>
            </a:extLst>
          </p:cNvPr>
          <p:cNvSpPr/>
          <p:nvPr/>
        </p:nvSpPr>
        <p:spPr bwMode="auto">
          <a:xfrm rot="5400000">
            <a:off x="30218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6" name="Rectangle: Rounded Corners 675">
            <a:extLst>
              <a:ext uri="{FF2B5EF4-FFF2-40B4-BE49-F238E27FC236}">
                <a16:creationId xmlns:a16="http://schemas.microsoft.com/office/drawing/2014/main" id="{C66D17CB-9897-48D4-9BA3-4D5BD0CE8290}"/>
              </a:ext>
            </a:extLst>
          </p:cNvPr>
          <p:cNvSpPr/>
          <p:nvPr/>
        </p:nvSpPr>
        <p:spPr bwMode="auto">
          <a:xfrm rot="5400000">
            <a:off x="31171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7" name="Rectangle: Rounded Corners 676">
            <a:extLst>
              <a:ext uri="{FF2B5EF4-FFF2-40B4-BE49-F238E27FC236}">
                <a16:creationId xmlns:a16="http://schemas.microsoft.com/office/drawing/2014/main" id="{D4B87C83-6B09-4E01-98D8-CC4046EF7E66}"/>
              </a:ext>
            </a:extLst>
          </p:cNvPr>
          <p:cNvSpPr/>
          <p:nvPr/>
        </p:nvSpPr>
        <p:spPr bwMode="auto">
          <a:xfrm rot="5400000">
            <a:off x="32125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8" name="Rectangle: Rounded Corners 677">
            <a:extLst>
              <a:ext uri="{FF2B5EF4-FFF2-40B4-BE49-F238E27FC236}">
                <a16:creationId xmlns:a16="http://schemas.microsoft.com/office/drawing/2014/main" id="{3EAC5BAC-D17E-4DC4-B533-B319E5B7CF8D}"/>
              </a:ext>
            </a:extLst>
          </p:cNvPr>
          <p:cNvSpPr/>
          <p:nvPr/>
        </p:nvSpPr>
        <p:spPr bwMode="auto">
          <a:xfrm rot="5400000">
            <a:off x="33079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9" name="Rectangle: Rounded Corners 678">
            <a:extLst>
              <a:ext uri="{FF2B5EF4-FFF2-40B4-BE49-F238E27FC236}">
                <a16:creationId xmlns:a16="http://schemas.microsoft.com/office/drawing/2014/main" id="{100FABAB-3982-40A0-8406-DD187F26F146}"/>
              </a:ext>
            </a:extLst>
          </p:cNvPr>
          <p:cNvSpPr/>
          <p:nvPr/>
        </p:nvSpPr>
        <p:spPr bwMode="auto">
          <a:xfrm rot="5400000">
            <a:off x="34033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0" name="Rectangle: Rounded Corners 679">
            <a:extLst>
              <a:ext uri="{FF2B5EF4-FFF2-40B4-BE49-F238E27FC236}">
                <a16:creationId xmlns:a16="http://schemas.microsoft.com/office/drawing/2014/main" id="{A7EC5D5D-1536-4068-984C-0C6E2946DD55}"/>
              </a:ext>
            </a:extLst>
          </p:cNvPr>
          <p:cNvSpPr/>
          <p:nvPr/>
        </p:nvSpPr>
        <p:spPr bwMode="auto">
          <a:xfrm rot="5400000">
            <a:off x="34987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1" name="Rectangle: Rounded Corners 680">
            <a:extLst>
              <a:ext uri="{FF2B5EF4-FFF2-40B4-BE49-F238E27FC236}">
                <a16:creationId xmlns:a16="http://schemas.microsoft.com/office/drawing/2014/main" id="{5DB3DA66-EB43-4954-A4C0-E74C0FCF3E5D}"/>
              </a:ext>
            </a:extLst>
          </p:cNvPr>
          <p:cNvSpPr/>
          <p:nvPr/>
        </p:nvSpPr>
        <p:spPr bwMode="auto">
          <a:xfrm rot="5400000">
            <a:off x="35940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2" name="Rectangle: Rounded Corners 681">
            <a:extLst>
              <a:ext uri="{FF2B5EF4-FFF2-40B4-BE49-F238E27FC236}">
                <a16:creationId xmlns:a16="http://schemas.microsoft.com/office/drawing/2014/main" id="{2ACE9D89-EC91-44A3-8A3E-36F39C5D1D03}"/>
              </a:ext>
            </a:extLst>
          </p:cNvPr>
          <p:cNvSpPr/>
          <p:nvPr/>
        </p:nvSpPr>
        <p:spPr bwMode="auto">
          <a:xfrm rot="5400000">
            <a:off x="36894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3" name="Rectangle: Rounded Corners 682">
            <a:extLst>
              <a:ext uri="{FF2B5EF4-FFF2-40B4-BE49-F238E27FC236}">
                <a16:creationId xmlns:a16="http://schemas.microsoft.com/office/drawing/2014/main" id="{61C51B6C-8D74-4989-88F1-235630052706}"/>
              </a:ext>
            </a:extLst>
          </p:cNvPr>
          <p:cNvSpPr/>
          <p:nvPr/>
        </p:nvSpPr>
        <p:spPr bwMode="auto">
          <a:xfrm rot="5400000">
            <a:off x="378484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4" name="Rectangle: Rounded Corners 683">
            <a:extLst>
              <a:ext uri="{FF2B5EF4-FFF2-40B4-BE49-F238E27FC236}">
                <a16:creationId xmlns:a16="http://schemas.microsoft.com/office/drawing/2014/main" id="{F92A21DB-B338-48BB-8E44-FD14DF71E5AD}"/>
              </a:ext>
            </a:extLst>
          </p:cNvPr>
          <p:cNvSpPr/>
          <p:nvPr/>
        </p:nvSpPr>
        <p:spPr bwMode="auto">
          <a:xfrm rot="5400000">
            <a:off x="38802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5" name="Rectangle: Rounded Corners 684">
            <a:extLst>
              <a:ext uri="{FF2B5EF4-FFF2-40B4-BE49-F238E27FC236}">
                <a16:creationId xmlns:a16="http://schemas.microsoft.com/office/drawing/2014/main" id="{0B6DA4DB-1FCA-4B11-B2AD-624A560446C3}"/>
              </a:ext>
            </a:extLst>
          </p:cNvPr>
          <p:cNvSpPr/>
          <p:nvPr/>
        </p:nvSpPr>
        <p:spPr bwMode="auto">
          <a:xfrm rot="5400000">
            <a:off x="39756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6" name="Rectangle: Rounded Corners 685">
            <a:extLst>
              <a:ext uri="{FF2B5EF4-FFF2-40B4-BE49-F238E27FC236}">
                <a16:creationId xmlns:a16="http://schemas.microsoft.com/office/drawing/2014/main" id="{04F6E69C-8A10-4386-94DF-4A14F09FB734}"/>
              </a:ext>
            </a:extLst>
          </p:cNvPr>
          <p:cNvSpPr/>
          <p:nvPr/>
        </p:nvSpPr>
        <p:spPr bwMode="auto">
          <a:xfrm rot="5400000">
            <a:off x="407098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7" name="Rectangle: Rounded Corners 686">
            <a:extLst>
              <a:ext uri="{FF2B5EF4-FFF2-40B4-BE49-F238E27FC236}">
                <a16:creationId xmlns:a16="http://schemas.microsoft.com/office/drawing/2014/main" id="{F290AD56-BD2B-46A0-92B8-7A80135DBCF4}"/>
              </a:ext>
            </a:extLst>
          </p:cNvPr>
          <p:cNvSpPr/>
          <p:nvPr/>
        </p:nvSpPr>
        <p:spPr bwMode="auto">
          <a:xfrm rot="5400000">
            <a:off x="41663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8" name="Rectangle: Rounded Corners 687">
            <a:extLst>
              <a:ext uri="{FF2B5EF4-FFF2-40B4-BE49-F238E27FC236}">
                <a16:creationId xmlns:a16="http://schemas.microsoft.com/office/drawing/2014/main" id="{18ABCA49-C4F2-4A61-B22A-93BE95C9BA2C}"/>
              </a:ext>
            </a:extLst>
          </p:cNvPr>
          <p:cNvSpPr/>
          <p:nvPr/>
        </p:nvSpPr>
        <p:spPr bwMode="auto">
          <a:xfrm rot="5400000">
            <a:off x="42617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9" name="Rectangle: Rounded Corners 688">
            <a:extLst>
              <a:ext uri="{FF2B5EF4-FFF2-40B4-BE49-F238E27FC236}">
                <a16:creationId xmlns:a16="http://schemas.microsoft.com/office/drawing/2014/main" id="{C55FC468-C427-4652-AF30-266886C9F634}"/>
              </a:ext>
            </a:extLst>
          </p:cNvPr>
          <p:cNvSpPr/>
          <p:nvPr/>
        </p:nvSpPr>
        <p:spPr bwMode="auto">
          <a:xfrm rot="5400000">
            <a:off x="43571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0" name="Rectangle: Rounded Corners 689">
            <a:extLst>
              <a:ext uri="{FF2B5EF4-FFF2-40B4-BE49-F238E27FC236}">
                <a16:creationId xmlns:a16="http://schemas.microsoft.com/office/drawing/2014/main" id="{4D88BFF2-875A-4526-92A1-6C43861E47F1}"/>
              </a:ext>
            </a:extLst>
          </p:cNvPr>
          <p:cNvSpPr/>
          <p:nvPr/>
        </p:nvSpPr>
        <p:spPr bwMode="auto">
          <a:xfrm rot="5400000">
            <a:off x="44525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1" name="Rectangle: Rounded Corners 690">
            <a:extLst>
              <a:ext uri="{FF2B5EF4-FFF2-40B4-BE49-F238E27FC236}">
                <a16:creationId xmlns:a16="http://schemas.microsoft.com/office/drawing/2014/main" id="{D9C39C92-A028-4749-B80D-F7661E3E36A1}"/>
              </a:ext>
            </a:extLst>
          </p:cNvPr>
          <p:cNvSpPr/>
          <p:nvPr/>
        </p:nvSpPr>
        <p:spPr bwMode="auto">
          <a:xfrm rot="5400000">
            <a:off x="45478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2" name="Rectangle: Rounded Corners 691">
            <a:extLst>
              <a:ext uri="{FF2B5EF4-FFF2-40B4-BE49-F238E27FC236}">
                <a16:creationId xmlns:a16="http://schemas.microsoft.com/office/drawing/2014/main" id="{2455DF63-4521-484A-BB52-A914E40C28E8}"/>
              </a:ext>
            </a:extLst>
          </p:cNvPr>
          <p:cNvSpPr/>
          <p:nvPr/>
        </p:nvSpPr>
        <p:spPr bwMode="auto">
          <a:xfrm rot="5400000">
            <a:off x="46432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3" name="Rectangle: Rounded Corners 692">
            <a:extLst>
              <a:ext uri="{FF2B5EF4-FFF2-40B4-BE49-F238E27FC236}">
                <a16:creationId xmlns:a16="http://schemas.microsoft.com/office/drawing/2014/main" id="{29A0D977-F8A9-4D8D-94E2-DE9A40C75031}"/>
              </a:ext>
            </a:extLst>
          </p:cNvPr>
          <p:cNvSpPr/>
          <p:nvPr/>
        </p:nvSpPr>
        <p:spPr bwMode="auto">
          <a:xfrm rot="5400000">
            <a:off x="473864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4" name="Rectangle: Rounded Corners 693">
            <a:extLst>
              <a:ext uri="{FF2B5EF4-FFF2-40B4-BE49-F238E27FC236}">
                <a16:creationId xmlns:a16="http://schemas.microsoft.com/office/drawing/2014/main" id="{6DACD7A5-F38C-4905-A3D4-746C5B0EA22D}"/>
              </a:ext>
            </a:extLst>
          </p:cNvPr>
          <p:cNvSpPr/>
          <p:nvPr/>
        </p:nvSpPr>
        <p:spPr bwMode="auto">
          <a:xfrm rot="5400000">
            <a:off x="48340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5" name="Rectangle: Rounded Corners 694">
            <a:extLst>
              <a:ext uri="{FF2B5EF4-FFF2-40B4-BE49-F238E27FC236}">
                <a16:creationId xmlns:a16="http://schemas.microsoft.com/office/drawing/2014/main" id="{6FD349C2-715E-4821-BE4A-4D8A5E445BEB}"/>
              </a:ext>
            </a:extLst>
          </p:cNvPr>
          <p:cNvSpPr/>
          <p:nvPr/>
        </p:nvSpPr>
        <p:spPr bwMode="auto">
          <a:xfrm rot="5400000">
            <a:off x="49294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6" name="Rectangle: Rounded Corners 695">
            <a:extLst>
              <a:ext uri="{FF2B5EF4-FFF2-40B4-BE49-F238E27FC236}">
                <a16:creationId xmlns:a16="http://schemas.microsoft.com/office/drawing/2014/main" id="{F4753EA2-44E5-41B9-BF2B-9601E218E92C}"/>
              </a:ext>
            </a:extLst>
          </p:cNvPr>
          <p:cNvSpPr/>
          <p:nvPr/>
        </p:nvSpPr>
        <p:spPr bwMode="auto">
          <a:xfrm rot="5400000">
            <a:off x="502478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7" name="Rectangle: Rounded Corners 696">
            <a:extLst>
              <a:ext uri="{FF2B5EF4-FFF2-40B4-BE49-F238E27FC236}">
                <a16:creationId xmlns:a16="http://schemas.microsoft.com/office/drawing/2014/main" id="{771D3404-BC9A-4306-B9E0-102DE9A99C53}"/>
              </a:ext>
            </a:extLst>
          </p:cNvPr>
          <p:cNvSpPr/>
          <p:nvPr/>
        </p:nvSpPr>
        <p:spPr bwMode="auto">
          <a:xfrm rot="5400000">
            <a:off x="51201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8" name="Rectangle: Rounded Corners 697">
            <a:extLst>
              <a:ext uri="{FF2B5EF4-FFF2-40B4-BE49-F238E27FC236}">
                <a16:creationId xmlns:a16="http://schemas.microsoft.com/office/drawing/2014/main" id="{E6938182-B804-4D77-A613-2FA2F7525EBA}"/>
              </a:ext>
            </a:extLst>
          </p:cNvPr>
          <p:cNvSpPr/>
          <p:nvPr/>
        </p:nvSpPr>
        <p:spPr bwMode="auto">
          <a:xfrm rot="5400000">
            <a:off x="52155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9" name="Rectangle: Rounded Corners 698">
            <a:extLst>
              <a:ext uri="{FF2B5EF4-FFF2-40B4-BE49-F238E27FC236}">
                <a16:creationId xmlns:a16="http://schemas.microsoft.com/office/drawing/2014/main" id="{9FE31FDB-2227-4FB2-B3CD-44869D7654CF}"/>
              </a:ext>
            </a:extLst>
          </p:cNvPr>
          <p:cNvSpPr/>
          <p:nvPr/>
        </p:nvSpPr>
        <p:spPr bwMode="auto">
          <a:xfrm rot="5400000">
            <a:off x="531092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0" name="Rectangle: Rounded Corners 699">
            <a:extLst>
              <a:ext uri="{FF2B5EF4-FFF2-40B4-BE49-F238E27FC236}">
                <a16:creationId xmlns:a16="http://schemas.microsoft.com/office/drawing/2014/main" id="{17FD4BA7-E8F6-42E9-B21B-5F611C0A0EBE}"/>
              </a:ext>
            </a:extLst>
          </p:cNvPr>
          <p:cNvSpPr/>
          <p:nvPr/>
        </p:nvSpPr>
        <p:spPr bwMode="auto">
          <a:xfrm rot="5400000">
            <a:off x="54063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1" name="Rectangle: Rounded Corners 700">
            <a:extLst>
              <a:ext uri="{FF2B5EF4-FFF2-40B4-BE49-F238E27FC236}">
                <a16:creationId xmlns:a16="http://schemas.microsoft.com/office/drawing/2014/main" id="{25131C7A-9735-4E54-BBB2-503027E044A7}"/>
              </a:ext>
            </a:extLst>
          </p:cNvPr>
          <p:cNvSpPr/>
          <p:nvPr/>
        </p:nvSpPr>
        <p:spPr bwMode="auto">
          <a:xfrm rot="5400000">
            <a:off x="550168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2" name="Rectangle: Rounded Corners 701">
            <a:extLst>
              <a:ext uri="{FF2B5EF4-FFF2-40B4-BE49-F238E27FC236}">
                <a16:creationId xmlns:a16="http://schemas.microsoft.com/office/drawing/2014/main" id="{6C41B72B-6FE2-4160-9A5A-D5329B09F8D7}"/>
              </a:ext>
            </a:extLst>
          </p:cNvPr>
          <p:cNvSpPr/>
          <p:nvPr/>
        </p:nvSpPr>
        <p:spPr bwMode="auto">
          <a:xfrm rot="5400000">
            <a:off x="55970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3" name="Rectangle: Rounded Corners 702">
            <a:extLst>
              <a:ext uri="{FF2B5EF4-FFF2-40B4-BE49-F238E27FC236}">
                <a16:creationId xmlns:a16="http://schemas.microsoft.com/office/drawing/2014/main" id="{6EEE6A5A-09FB-4F3B-84F2-10EF587B2CAF}"/>
              </a:ext>
            </a:extLst>
          </p:cNvPr>
          <p:cNvSpPr/>
          <p:nvPr/>
        </p:nvSpPr>
        <p:spPr bwMode="auto">
          <a:xfrm rot="5400000">
            <a:off x="56924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4" name="Rectangle: Rounded Corners 703">
            <a:extLst>
              <a:ext uri="{FF2B5EF4-FFF2-40B4-BE49-F238E27FC236}">
                <a16:creationId xmlns:a16="http://schemas.microsoft.com/office/drawing/2014/main" id="{D169BF08-BAC2-4E25-A58E-13343CB3561E}"/>
              </a:ext>
            </a:extLst>
          </p:cNvPr>
          <p:cNvSpPr/>
          <p:nvPr/>
        </p:nvSpPr>
        <p:spPr bwMode="auto">
          <a:xfrm rot="5400000">
            <a:off x="578782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5" name="Rectangle: Rounded Corners 704">
            <a:extLst>
              <a:ext uri="{FF2B5EF4-FFF2-40B4-BE49-F238E27FC236}">
                <a16:creationId xmlns:a16="http://schemas.microsoft.com/office/drawing/2014/main" id="{30AE26DF-79CC-4749-9E2F-FF528B9B48A4}"/>
              </a:ext>
            </a:extLst>
          </p:cNvPr>
          <p:cNvSpPr/>
          <p:nvPr/>
        </p:nvSpPr>
        <p:spPr bwMode="auto">
          <a:xfrm rot="5400000">
            <a:off x="5883200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6" name="Rectangle: Rounded Corners 705">
            <a:extLst>
              <a:ext uri="{FF2B5EF4-FFF2-40B4-BE49-F238E27FC236}">
                <a16:creationId xmlns:a16="http://schemas.microsoft.com/office/drawing/2014/main" id="{A80D124D-B547-4AB2-AE8E-B64002C2B957}"/>
              </a:ext>
            </a:extLst>
          </p:cNvPr>
          <p:cNvSpPr/>
          <p:nvPr/>
        </p:nvSpPr>
        <p:spPr bwMode="auto">
          <a:xfrm rot="5400000">
            <a:off x="59785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7" name="Rectangle: Rounded Corners 706">
            <a:extLst>
              <a:ext uri="{FF2B5EF4-FFF2-40B4-BE49-F238E27FC236}">
                <a16:creationId xmlns:a16="http://schemas.microsoft.com/office/drawing/2014/main" id="{857E8A50-E5CD-4FE1-8999-9D7E46BB8B3D}"/>
              </a:ext>
            </a:extLst>
          </p:cNvPr>
          <p:cNvSpPr/>
          <p:nvPr/>
        </p:nvSpPr>
        <p:spPr bwMode="auto">
          <a:xfrm rot="5400000">
            <a:off x="607396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8" name="Rectangle: Rounded Corners 707">
            <a:extLst>
              <a:ext uri="{FF2B5EF4-FFF2-40B4-BE49-F238E27FC236}">
                <a16:creationId xmlns:a16="http://schemas.microsoft.com/office/drawing/2014/main" id="{5EA39042-0E1B-437C-ACFE-663E8E48D69C}"/>
              </a:ext>
            </a:extLst>
          </p:cNvPr>
          <p:cNvSpPr/>
          <p:nvPr/>
        </p:nvSpPr>
        <p:spPr bwMode="auto">
          <a:xfrm rot="5400000">
            <a:off x="61693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9" name="Rectangle: Rounded Corners 708">
            <a:extLst>
              <a:ext uri="{FF2B5EF4-FFF2-40B4-BE49-F238E27FC236}">
                <a16:creationId xmlns:a16="http://schemas.microsoft.com/office/drawing/2014/main" id="{ED49325A-5CCF-4BCF-A89C-19B10B5AF978}"/>
              </a:ext>
            </a:extLst>
          </p:cNvPr>
          <p:cNvSpPr/>
          <p:nvPr/>
        </p:nvSpPr>
        <p:spPr bwMode="auto">
          <a:xfrm rot="5400000">
            <a:off x="626472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0" name="Rectangle: Rounded Corners 709">
            <a:extLst>
              <a:ext uri="{FF2B5EF4-FFF2-40B4-BE49-F238E27FC236}">
                <a16:creationId xmlns:a16="http://schemas.microsoft.com/office/drawing/2014/main" id="{451F40A2-4EF3-45DF-887F-2AA73C883A02}"/>
              </a:ext>
            </a:extLst>
          </p:cNvPr>
          <p:cNvSpPr/>
          <p:nvPr/>
        </p:nvSpPr>
        <p:spPr bwMode="auto">
          <a:xfrm rot="5400000">
            <a:off x="6360100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1" name="Rectangle: Rounded Corners 710">
            <a:extLst>
              <a:ext uri="{FF2B5EF4-FFF2-40B4-BE49-F238E27FC236}">
                <a16:creationId xmlns:a16="http://schemas.microsoft.com/office/drawing/2014/main" id="{789B7C48-88B9-4853-9F90-A987C7858716}"/>
              </a:ext>
            </a:extLst>
          </p:cNvPr>
          <p:cNvSpPr/>
          <p:nvPr/>
        </p:nvSpPr>
        <p:spPr bwMode="auto">
          <a:xfrm rot="5400000">
            <a:off x="645548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2" name="Rectangle: Rounded Corners 711">
            <a:extLst>
              <a:ext uri="{FF2B5EF4-FFF2-40B4-BE49-F238E27FC236}">
                <a16:creationId xmlns:a16="http://schemas.microsoft.com/office/drawing/2014/main" id="{1FFEE208-9074-4309-8354-B698139A3338}"/>
              </a:ext>
            </a:extLst>
          </p:cNvPr>
          <p:cNvSpPr/>
          <p:nvPr/>
        </p:nvSpPr>
        <p:spPr bwMode="auto">
          <a:xfrm rot="5400000">
            <a:off x="65508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3" name="Rectangle: Rounded Corners 712">
            <a:extLst>
              <a:ext uri="{FF2B5EF4-FFF2-40B4-BE49-F238E27FC236}">
                <a16:creationId xmlns:a16="http://schemas.microsoft.com/office/drawing/2014/main" id="{BFE4557C-03ED-4D59-A46E-BFBA40CA6808}"/>
              </a:ext>
            </a:extLst>
          </p:cNvPr>
          <p:cNvSpPr/>
          <p:nvPr/>
        </p:nvSpPr>
        <p:spPr bwMode="auto">
          <a:xfrm rot="5400000">
            <a:off x="66462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4" name="Rectangle: Rounded Corners 713">
            <a:extLst>
              <a:ext uri="{FF2B5EF4-FFF2-40B4-BE49-F238E27FC236}">
                <a16:creationId xmlns:a16="http://schemas.microsoft.com/office/drawing/2014/main" id="{A3A6E05C-F5BC-4EE0-8552-2B0EB6C590BD}"/>
              </a:ext>
            </a:extLst>
          </p:cNvPr>
          <p:cNvSpPr/>
          <p:nvPr/>
        </p:nvSpPr>
        <p:spPr bwMode="auto">
          <a:xfrm rot="5400000">
            <a:off x="67416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5" name="Rectangle: Rounded Corners 714">
            <a:extLst>
              <a:ext uri="{FF2B5EF4-FFF2-40B4-BE49-F238E27FC236}">
                <a16:creationId xmlns:a16="http://schemas.microsoft.com/office/drawing/2014/main" id="{C5B0D655-5712-45C4-8D0F-8C6BFD50FD9A}"/>
              </a:ext>
            </a:extLst>
          </p:cNvPr>
          <p:cNvSpPr/>
          <p:nvPr/>
        </p:nvSpPr>
        <p:spPr bwMode="auto">
          <a:xfrm rot="5400000">
            <a:off x="148109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6" name="Rectangle: Rounded Corners 715">
            <a:extLst>
              <a:ext uri="{FF2B5EF4-FFF2-40B4-BE49-F238E27FC236}">
                <a16:creationId xmlns:a16="http://schemas.microsoft.com/office/drawing/2014/main" id="{76CA64F1-955F-4C11-961B-041A0757BE1D}"/>
              </a:ext>
            </a:extLst>
          </p:cNvPr>
          <p:cNvSpPr/>
          <p:nvPr/>
        </p:nvSpPr>
        <p:spPr bwMode="auto">
          <a:xfrm rot="5400000">
            <a:off x="157647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7" name="Rectangle: Rounded Corners 716">
            <a:extLst>
              <a:ext uri="{FF2B5EF4-FFF2-40B4-BE49-F238E27FC236}">
                <a16:creationId xmlns:a16="http://schemas.microsoft.com/office/drawing/2014/main" id="{6807176D-94C7-44A0-ACEE-364970647A08}"/>
              </a:ext>
            </a:extLst>
          </p:cNvPr>
          <p:cNvSpPr/>
          <p:nvPr/>
        </p:nvSpPr>
        <p:spPr bwMode="auto">
          <a:xfrm rot="5400000">
            <a:off x="167185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8" name="Rectangle: Rounded Corners 717">
            <a:extLst>
              <a:ext uri="{FF2B5EF4-FFF2-40B4-BE49-F238E27FC236}">
                <a16:creationId xmlns:a16="http://schemas.microsoft.com/office/drawing/2014/main" id="{E64CE5A6-DE1A-42A2-BD29-A84153F06B00}"/>
              </a:ext>
            </a:extLst>
          </p:cNvPr>
          <p:cNvSpPr/>
          <p:nvPr/>
        </p:nvSpPr>
        <p:spPr bwMode="auto">
          <a:xfrm rot="5400000">
            <a:off x="17672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9" name="Rectangle: Rounded Corners 718">
            <a:extLst>
              <a:ext uri="{FF2B5EF4-FFF2-40B4-BE49-F238E27FC236}">
                <a16:creationId xmlns:a16="http://schemas.microsoft.com/office/drawing/2014/main" id="{8942584B-EDB7-430C-BA34-B9F0960D62FC}"/>
              </a:ext>
            </a:extLst>
          </p:cNvPr>
          <p:cNvSpPr/>
          <p:nvPr/>
        </p:nvSpPr>
        <p:spPr bwMode="auto">
          <a:xfrm rot="5400000">
            <a:off x="186261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0" name="Rectangle: Rounded Corners 719">
            <a:extLst>
              <a:ext uri="{FF2B5EF4-FFF2-40B4-BE49-F238E27FC236}">
                <a16:creationId xmlns:a16="http://schemas.microsoft.com/office/drawing/2014/main" id="{02703343-220B-4149-AD94-2F3893C0765A}"/>
              </a:ext>
            </a:extLst>
          </p:cNvPr>
          <p:cNvSpPr/>
          <p:nvPr/>
        </p:nvSpPr>
        <p:spPr bwMode="auto">
          <a:xfrm rot="5400000">
            <a:off x="195799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1" name="Rectangle: Rounded Corners 720">
            <a:extLst>
              <a:ext uri="{FF2B5EF4-FFF2-40B4-BE49-F238E27FC236}">
                <a16:creationId xmlns:a16="http://schemas.microsoft.com/office/drawing/2014/main" id="{A8FE84C8-63A8-4212-B2B3-CE62AC3D4DC4}"/>
              </a:ext>
            </a:extLst>
          </p:cNvPr>
          <p:cNvSpPr/>
          <p:nvPr/>
        </p:nvSpPr>
        <p:spPr bwMode="auto">
          <a:xfrm rot="5400000">
            <a:off x="205337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2" name="Rectangle: Rounded Corners 721">
            <a:extLst>
              <a:ext uri="{FF2B5EF4-FFF2-40B4-BE49-F238E27FC236}">
                <a16:creationId xmlns:a16="http://schemas.microsoft.com/office/drawing/2014/main" id="{3A926C23-57E7-4783-9997-C811A290F2B1}"/>
              </a:ext>
            </a:extLst>
          </p:cNvPr>
          <p:cNvSpPr/>
          <p:nvPr/>
        </p:nvSpPr>
        <p:spPr bwMode="auto">
          <a:xfrm rot="5400000">
            <a:off x="214875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3" name="Rectangle: Rounded Corners 722">
            <a:extLst>
              <a:ext uri="{FF2B5EF4-FFF2-40B4-BE49-F238E27FC236}">
                <a16:creationId xmlns:a16="http://schemas.microsoft.com/office/drawing/2014/main" id="{DB5EACED-CC3B-4D1D-9602-433F7B8D5F50}"/>
              </a:ext>
            </a:extLst>
          </p:cNvPr>
          <p:cNvSpPr/>
          <p:nvPr/>
        </p:nvSpPr>
        <p:spPr bwMode="auto">
          <a:xfrm rot="5400000">
            <a:off x="22441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4" name="Rectangle: Rounded Corners 723">
            <a:extLst>
              <a:ext uri="{FF2B5EF4-FFF2-40B4-BE49-F238E27FC236}">
                <a16:creationId xmlns:a16="http://schemas.microsoft.com/office/drawing/2014/main" id="{D206F27B-F0EE-42AE-8513-77BF3676C313}"/>
              </a:ext>
            </a:extLst>
          </p:cNvPr>
          <p:cNvSpPr/>
          <p:nvPr/>
        </p:nvSpPr>
        <p:spPr bwMode="auto">
          <a:xfrm rot="5400000">
            <a:off x="233951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5" name="Rectangle: Rounded Corners 724">
            <a:extLst>
              <a:ext uri="{FF2B5EF4-FFF2-40B4-BE49-F238E27FC236}">
                <a16:creationId xmlns:a16="http://schemas.microsoft.com/office/drawing/2014/main" id="{F728473B-5BE1-4082-BF99-28BBE6C379BC}"/>
              </a:ext>
            </a:extLst>
          </p:cNvPr>
          <p:cNvSpPr/>
          <p:nvPr/>
        </p:nvSpPr>
        <p:spPr bwMode="auto">
          <a:xfrm rot="5400000">
            <a:off x="24348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6" name="Rectangle: Rounded Corners 725">
            <a:extLst>
              <a:ext uri="{FF2B5EF4-FFF2-40B4-BE49-F238E27FC236}">
                <a16:creationId xmlns:a16="http://schemas.microsoft.com/office/drawing/2014/main" id="{C4B192AE-16DC-4280-A562-746852D783CF}"/>
              </a:ext>
            </a:extLst>
          </p:cNvPr>
          <p:cNvSpPr/>
          <p:nvPr/>
        </p:nvSpPr>
        <p:spPr bwMode="auto">
          <a:xfrm rot="5400000">
            <a:off x="253027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7" name="Rectangle: Rounded Corners 726">
            <a:extLst>
              <a:ext uri="{FF2B5EF4-FFF2-40B4-BE49-F238E27FC236}">
                <a16:creationId xmlns:a16="http://schemas.microsoft.com/office/drawing/2014/main" id="{0A98AE22-62CD-46AB-98A3-41BA3F27E08A}"/>
              </a:ext>
            </a:extLst>
          </p:cNvPr>
          <p:cNvSpPr/>
          <p:nvPr/>
        </p:nvSpPr>
        <p:spPr bwMode="auto">
          <a:xfrm rot="5400000">
            <a:off x="26256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8" name="Rectangle: Rounded Corners 727">
            <a:extLst>
              <a:ext uri="{FF2B5EF4-FFF2-40B4-BE49-F238E27FC236}">
                <a16:creationId xmlns:a16="http://schemas.microsoft.com/office/drawing/2014/main" id="{6024497D-9054-450A-AA83-63EA4E5BD7EC}"/>
              </a:ext>
            </a:extLst>
          </p:cNvPr>
          <p:cNvSpPr/>
          <p:nvPr/>
        </p:nvSpPr>
        <p:spPr bwMode="auto">
          <a:xfrm rot="5400000">
            <a:off x="27210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9" name="Rectangle: Rounded Corners 728">
            <a:extLst>
              <a:ext uri="{FF2B5EF4-FFF2-40B4-BE49-F238E27FC236}">
                <a16:creationId xmlns:a16="http://schemas.microsoft.com/office/drawing/2014/main" id="{524D0262-5153-48C7-B41D-84DBFAC18DBB}"/>
              </a:ext>
            </a:extLst>
          </p:cNvPr>
          <p:cNvSpPr/>
          <p:nvPr/>
        </p:nvSpPr>
        <p:spPr bwMode="auto">
          <a:xfrm rot="5400000">
            <a:off x="28164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0" name="Rectangle: Rounded Corners 729">
            <a:extLst>
              <a:ext uri="{FF2B5EF4-FFF2-40B4-BE49-F238E27FC236}">
                <a16:creationId xmlns:a16="http://schemas.microsoft.com/office/drawing/2014/main" id="{34114F69-69D7-486E-B220-7D2F4BF08659}"/>
              </a:ext>
            </a:extLst>
          </p:cNvPr>
          <p:cNvSpPr/>
          <p:nvPr/>
        </p:nvSpPr>
        <p:spPr bwMode="auto">
          <a:xfrm rot="5400000">
            <a:off x="29117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1" name="Rectangle: Rounded Corners 730">
            <a:extLst>
              <a:ext uri="{FF2B5EF4-FFF2-40B4-BE49-F238E27FC236}">
                <a16:creationId xmlns:a16="http://schemas.microsoft.com/office/drawing/2014/main" id="{491F23C4-4493-4283-B933-AD09AD919776}"/>
              </a:ext>
            </a:extLst>
          </p:cNvPr>
          <p:cNvSpPr/>
          <p:nvPr/>
        </p:nvSpPr>
        <p:spPr bwMode="auto">
          <a:xfrm rot="5400000">
            <a:off x="30071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2" name="Rectangle: Rounded Corners 731">
            <a:extLst>
              <a:ext uri="{FF2B5EF4-FFF2-40B4-BE49-F238E27FC236}">
                <a16:creationId xmlns:a16="http://schemas.microsoft.com/office/drawing/2014/main" id="{1C8B73B3-558D-40D1-AC2C-7255BA54E96F}"/>
              </a:ext>
            </a:extLst>
          </p:cNvPr>
          <p:cNvSpPr/>
          <p:nvPr/>
        </p:nvSpPr>
        <p:spPr bwMode="auto">
          <a:xfrm rot="5400000">
            <a:off x="310255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3" name="Rectangle: Rounded Corners 732">
            <a:extLst>
              <a:ext uri="{FF2B5EF4-FFF2-40B4-BE49-F238E27FC236}">
                <a16:creationId xmlns:a16="http://schemas.microsoft.com/office/drawing/2014/main" id="{60E185D9-A369-4650-B932-B62253B82083}"/>
              </a:ext>
            </a:extLst>
          </p:cNvPr>
          <p:cNvSpPr/>
          <p:nvPr/>
        </p:nvSpPr>
        <p:spPr bwMode="auto">
          <a:xfrm rot="5400000">
            <a:off x="31979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4" name="Rectangle: Rounded Corners 733">
            <a:extLst>
              <a:ext uri="{FF2B5EF4-FFF2-40B4-BE49-F238E27FC236}">
                <a16:creationId xmlns:a16="http://schemas.microsoft.com/office/drawing/2014/main" id="{42C375A7-D408-49BA-A183-C4F68572BA07}"/>
              </a:ext>
            </a:extLst>
          </p:cNvPr>
          <p:cNvSpPr/>
          <p:nvPr/>
        </p:nvSpPr>
        <p:spPr bwMode="auto">
          <a:xfrm rot="5400000">
            <a:off x="32933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5" name="Rectangle: Rounded Corners 734">
            <a:extLst>
              <a:ext uri="{FF2B5EF4-FFF2-40B4-BE49-F238E27FC236}">
                <a16:creationId xmlns:a16="http://schemas.microsoft.com/office/drawing/2014/main" id="{5DF3B265-2717-450F-87E6-2AC9F22E416D}"/>
              </a:ext>
            </a:extLst>
          </p:cNvPr>
          <p:cNvSpPr/>
          <p:nvPr/>
        </p:nvSpPr>
        <p:spPr bwMode="auto">
          <a:xfrm rot="5400000">
            <a:off x="33886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6" name="Rectangle: Rounded Corners 735">
            <a:extLst>
              <a:ext uri="{FF2B5EF4-FFF2-40B4-BE49-F238E27FC236}">
                <a16:creationId xmlns:a16="http://schemas.microsoft.com/office/drawing/2014/main" id="{C39B5177-2693-4271-ABB3-D003D1232F86}"/>
              </a:ext>
            </a:extLst>
          </p:cNvPr>
          <p:cNvSpPr/>
          <p:nvPr/>
        </p:nvSpPr>
        <p:spPr bwMode="auto">
          <a:xfrm rot="5400000">
            <a:off x="34840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7" name="Rectangle: Rounded Corners 736">
            <a:extLst>
              <a:ext uri="{FF2B5EF4-FFF2-40B4-BE49-F238E27FC236}">
                <a16:creationId xmlns:a16="http://schemas.microsoft.com/office/drawing/2014/main" id="{DB40E5E5-C44B-4F6B-9683-28EEB3B645BE}"/>
              </a:ext>
            </a:extLst>
          </p:cNvPr>
          <p:cNvSpPr/>
          <p:nvPr/>
        </p:nvSpPr>
        <p:spPr bwMode="auto">
          <a:xfrm rot="5400000">
            <a:off x="35794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8" name="Rectangle: Rounded Corners 737">
            <a:extLst>
              <a:ext uri="{FF2B5EF4-FFF2-40B4-BE49-F238E27FC236}">
                <a16:creationId xmlns:a16="http://schemas.microsoft.com/office/drawing/2014/main" id="{4786B543-0E12-4882-9DF6-D3C876EC0CCC}"/>
              </a:ext>
            </a:extLst>
          </p:cNvPr>
          <p:cNvSpPr/>
          <p:nvPr/>
        </p:nvSpPr>
        <p:spPr bwMode="auto">
          <a:xfrm rot="5400000">
            <a:off x="36748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9" name="Rectangle: Rounded Corners 738">
            <a:extLst>
              <a:ext uri="{FF2B5EF4-FFF2-40B4-BE49-F238E27FC236}">
                <a16:creationId xmlns:a16="http://schemas.microsoft.com/office/drawing/2014/main" id="{EFB3F63F-2745-4071-8418-B9B52D2E5B8E}"/>
              </a:ext>
            </a:extLst>
          </p:cNvPr>
          <p:cNvSpPr/>
          <p:nvPr/>
        </p:nvSpPr>
        <p:spPr bwMode="auto">
          <a:xfrm rot="5400000">
            <a:off x="37702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0" name="Rectangle: Rounded Corners 739">
            <a:extLst>
              <a:ext uri="{FF2B5EF4-FFF2-40B4-BE49-F238E27FC236}">
                <a16:creationId xmlns:a16="http://schemas.microsoft.com/office/drawing/2014/main" id="{69A8AC80-3EF6-46EF-A448-9EF9A0896FBD}"/>
              </a:ext>
            </a:extLst>
          </p:cNvPr>
          <p:cNvSpPr/>
          <p:nvPr/>
        </p:nvSpPr>
        <p:spPr bwMode="auto">
          <a:xfrm rot="5400000">
            <a:off x="38655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1" name="Rectangle: Rounded Corners 740">
            <a:extLst>
              <a:ext uri="{FF2B5EF4-FFF2-40B4-BE49-F238E27FC236}">
                <a16:creationId xmlns:a16="http://schemas.microsoft.com/office/drawing/2014/main" id="{414040C6-12E7-4D2E-AB23-92C1073CF8A8}"/>
              </a:ext>
            </a:extLst>
          </p:cNvPr>
          <p:cNvSpPr/>
          <p:nvPr/>
        </p:nvSpPr>
        <p:spPr bwMode="auto">
          <a:xfrm rot="5400000">
            <a:off x="39609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2" name="Rectangle: Rounded Corners 741">
            <a:extLst>
              <a:ext uri="{FF2B5EF4-FFF2-40B4-BE49-F238E27FC236}">
                <a16:creationId xmlns:a16="http://schemas.microsoft.com/office/drawing/2014/main" id="{7F14CA56-8CB1-4B7B-84F0-099F5F44D4B1}"/>
              </a:ext>
            </a:extLst>
          </p:cNvPr>
          <p:cNvSpPr/>
          <p:nvPr/>
        </p:nvSpPr>
        <p:spPr bwMode="auto">
          <a:xfrm rot="5400000">
            <a:off x="405635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3" name="Rectangle: Rounded Corners 742">
            <a:extLst>
              <a:ext uri="{FF2B5EF4-FFF2-40B4-BE49-F238E27FC236}">
                <a16:creationId xmlns:a16="http://schemas.microsoft.com/office/drawing/2014/main" id="{D9E9CFE8-7BF6-4611-80C3-0DFC80A3366E}"/>
              </a:ext>
            </a:extLst>
          </p:cNvPr>
          <p:cNvSpPr/>
          <p:nvPr/>
        </p:nvSpPr>
        <p:spPr bwMode="auto">
          <a:xfrm rot="5400000">
            <a:off x="415173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4" name="Rectangle: Rounded Corners 743">
            <a:extLst>
              <a:ext uri="{FF2B5EF4-FFF2-40B4-BE49-F238E27FC236}">
                <a16:creationId xmlns:a16="http://schemas.microsoft.com/office/drawing/2014/main" id="{CE8E417D-CEB4-4951-9C26-78F74FEA1E15}"/>
              </a:ext>
            </a:extLst>
          </p:cNvPr>
          <p:cNvSpPr/>
          <p:nvPr/>
        </p:nvSpPr>
        <p:spPr bwMode="auto">
          <a:xfrm rot="5400000">
            <a:off x="42471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5" name="Rectangle: Rounded Corners 744">
            <a:extLst>
              <a:ext uri="{FF2B5EF4-FFF2-40B4-BE49-F238E27FC236}">
                <a16:creationId xmlns:a16="http://schemas.microsoft.com/office/drawing/2014/main" id="{957F93D6-F8A5-4B7E-B031-ACDB7637EC37}"/>
              </a:ext>
            </a:extLst>
          </p:cNvPr>
          <p:cNvSpPr/>
          <p:nvPr/>
        </p:nvSpPr>
        <p:spPr bwMode="auto">
          <a:xfrm rot="5400000">
            <a:off x="43424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6" name="Rectangle: Rounded Corners 745">
            <a:extLst>
              <a:ext uri="{FF2B5EF4-FFF2-40B4-BE49-F238E27FC236}">
                <a16:creationId xmlns:a16="http://schemas.microsoft.com/office/drawing/2014/main" id="{60A4E7C7-1B28-444A-84B6-34950C6FE262}"/>
              </a:ext>
            </a:extLst>
          </p:cNvPr>
          <p:cNvSpPr/>
          <p:nvPr/>
        </p:nvSpPr>
        <p:spPr bwMode="auto">
          <a:xfrm rot="5400000">
            <a:off x="44378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7" name="Rectangle: Rounded Corners 746">
            <a:extLst>
              <a:ext uri="{FF2B5EF4-FFF2-40B4-BE49-F238E27FC236}">
                <a16:creationId xmlns:a16="http://schemas.microsoft.com/office/drawing/2014/main" id="{5C11EDD6-E0B6-4DD7-9081-AF8558D9ED79}"/>
              </a:ext>
            </a:extLst>
          </p:cNvPr>
          <p:cNvSpPr/>
          <p:nvPr/>
        </p:nvSpPr>
        <p:spPr bwMode="auto">
          <a:xfrm rot="5400000">
            <a:off x="453325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8" name="Rectangle: Rounded Corners 747">
            <a:extLst>
              <a:ext uri="{FF2B5EF4-FFF2-40B4-BE49-F238E27FC236}">
                <a16:creationId xmlns:a16="http://schemas.microsoft.com/office/drawing/2014/main" id="{9B13C146-B920-4609-BBBD-15A2F376541C}"/>
              </a:ext>
            </a:extLst>
          </p:cNvPr>
          <p:cNvSpPr/>
          <p:nvPr/>
        </p:nvSpPr>
        <p:spPr bwMode="auto">
          <a:xfrm rot="5400000">
            <a:off x="46286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9" name="Rectangle: Rounded Corners 748">
            <a:extLst>
              <a:ext uri="{FF2B5EF4-FFF2-40B4-BE49-F238E27FC236}">
                <a16:creationId xmlns:a16="http://schemas.microsoft.com/office/drawing/2014/main" id="{5571371C-D097-4732-AC76-F3277E24C7AF}"/>
              </a:ext>
            </a:extLst>
          </p:cNvPr>
          <p:cNvSpPr/>
          <p:nvPr/>
        </p:nvSpPr>
        <p:spPr bwMode="auto">
          <a:xfrm rot="5400000">
            <a:off x="47240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0" name="Rectangle: Rounded Corners 749">
            <a:extLst>
              <a:ext uri="{FF2B5EF4-FFF2-40B4-BE49-F238E27FC236}">
                <a16:creationId xmlns:a16="http://schemas.microsoft.com/office/drawing/2014/main" id="{24622AD1-0D0D-4B14-AE0B-D06509FA6814}"/>
              </a:ext>
            </a:extLst>
          </p:cNvPr>
          <p:cNvSpPr/>
          <p:nvPr/>
        </p:nvSpPr>
        <p:spPr bwMode="auto">
          <a:xfrm rot="5400000">
            <a:off x="48193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1" name="Rectangle: Rounded Corners 750">
            <a:extLst>
              <a:ext uri="{FF2B5EF4-FFF2-40B4-BE49-F238E27FC236}">
                <a16:creationId xmlns:a16="http://schemas.microsoft.com/office/drawing/2014/main" id="{42849986-B511-4FBE-9359-C48C7D421E0B}"/>
              </a:ext>
            </a:extLst>
          </p:cNvPr>
          <p:cNvSpPr/>
          <p:nvPr/>
        </p:nvSpPr>
        <p:spPr bwMode="auto">
          <a:xfrm rot="5400000">
            <a:off x="49147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2" name="Rectangle: Rounded Corners 751">
            <a:extLst>
              <a:ext uri="{FF2B5EF4-FFF2-40B4-BE49-F238E27FC236}">
                <a16:creationId xmlns:a16="http://schemas.microsoft.com/office/drawing/2014/main" id="{013BBED7-F56E-4CD0-9106-8EC870D5B36D}"/>
              </a:ext>
            </a:extLst>
          </p:cNvPr>
          <p:cNvSpPr/>
          <p:nvPr/>
        </p:nvSpPr>
        <p:spPr bwMode="auto">
          <a:xfrm rot="5400000">
            <a:off x="50101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3" name="Rectangle: Rounded Corners 752">
            <a:extLst>
              <a:ext uri="{FF2B5EF4-FFF2-40B4-BE49-F238E27FC236}">
                <a16:creationId xmlns:a16="http://schemas.microsoft.com/office/drawing/2014/main" id="{9B71CFB8-2B29-4380-A9BB-9EC80FB980A3}"/>
              </a:ext>
            </a:extLst>
          </p:cNvPr>
          <p:cNvSpPr/>
          <p:nvPr/>
        </p:nvSpPr>
        <p:spPr bwMode="auto">
          <a:xfrm rot="5400000">
            <a:off x="510553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4" name="Rectangle: Rounded Corners 753">
            <a:extLst>
              <a:ext uri="{FF2B5EF4-FFF2-40B4-BE49-F238E27FC236}">
                <a16:creationId xmlns:a16="http://schemas.microsoft.com/office/drawing/2014/main" id="{32B971A5-103F-4C6D-BB8B-4D712BBA84AF}"/>
              </a:ext>
            </a:extLst>
          </p:cNvPr>
          <p:cNvSpPr/>
          <p:nvPr/>
        </p:nvSpPr>
        <p:spPr bwMode="auto">
          <a:xfrm rot="5400000">
            <a:off x="52009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5" name="Rectangle: Rounded Corners 754">
            <a:extLst>
              <a:ext uri="{FF2B5EF4-FFF2-40B4-BE49-F238E27FC236}">
                <a16:creationId xmlns:a16="http://schemas.microsoft.com/office/drawing/2014/main" id="{A43F2484-02FC-4041-85D9-B379B671AA7B}"/>
              </a:ext>
            </a:extLst>
          </p:cNvPr>
          <p:cNvSpPr/>
          <p:nvPr/>
        </p:nvSpPr>
        <p:spPr bwMode="auto">
          <a:xfrm rot="5400000">
            <a:off x="52962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6" name="Rectangle: Rounded Corners 755">
            <a:extLst>
              <a:ext uri="{FF2B5EF4-FFF2-40B4-BE49-F238E27FC236}">
                <a16:creationId xmlns:a16="http://schemas.microsoft.com/office/drawing/2014/main" id="{922F0D1A-171C-42E9-887A-0748C370CF07}"/>
              </a:ext>
            </a:extLst>
          </p:cNvPr>
          <p:cNvSpPr/>
          <p:nvPr/>
        </p:nvSpPr>
        <p:spPr bwMode="auto">
          <a:xfrm rot="5400000">
            <a:off x="53916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7" name="Rectangle: Rounded Corners 756">
            <a:extLst>
              <a:ext uri="{FF2B5EF4-FFF2-40B4-BE49-F238E27FC236}">
                <a16:creationId xmlns:a16="http://schemas.microsoft.com/office/drawing/2014/main" id="{CF7C0A7F-8A22-4B3A-99CF-0D2972191661}"/>
              </a:ext>
            </a:extLst>
          </p:cNvPr>
          <p:cNvSpPr/>
          <p:nvPr/>
        </p:nvSpPr>
        <p:spPr bwMode="auto">
          <a:xfrm rot="5400000">
            <a:off x="54870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8" name="Rectangle: Rounded Corners 757">
            <a:extLst>
              <a:ext uri="{FF2B5EF4-FFF2-40B4-BE49-F238E27FC236}">
                <a16:creationId xmlns:a16="http://schemas.microsoft.com/office/drawing/2014/main" id="{0CEFC026-F190-448A-BAE2-C4CED81937AA}"/>
              </a:ext>
            </a:extLst>
          </p:cNvPr>
          <p:cNvSpPr/>
          <p:nvPr/>
        </p:nvSpPr>
        <p:spPr bwMode="auto">
          <a:xfrm rot="5400000">
            <a:off x="55824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9" name="Rectangle: Rounded Corners 758">
            <a:extLst>
              <a:ext uri="{FF2B5EF4-FFF2-40B4-BE49-F238E27FC236}">
                <a16:creationId xmlns:a16="http://schemas.microsoft.com/office/drawing/2014/main" id="{73AFDA69-E086-458C-AAB3-7F031B088A6A}"/>
              </a:ext>
            </a:extLst>
          </p:cNvPr>
          <p:cNvSpPr/>
          <p:nvPr/>
        </p:nvSpPr>
        <p:spPr bwMode="auto">
          <a:xfrm rot="5400000">
            <a:off x="56778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0" name="Rectangle: Rounded Corners 759">
            <a:extLst>
              <a:ext uri="{FF2B5EF4-FFF2-40B4-BE49-F238E27FC236}">
                <a16:creationId xmlns:a16="http://schemas.microsoft.com/office/drawing/2014/main" id="{3505A34B-58AE-4F92-B2B0-D707B1AA6213}"/>
              </a:ext>
            </a:extLst>
          </p:cNvPr>
          <p:cNvSpPr/>
          <p:nvPr/>
        </p:nvSpPr>
        <p:spPr bwMode="auto">
          <a:xfrm rot="5400000">
            <a:off x="57731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1" name="Rectangle: Rounded Corners 760">
            <a:extLst>
              <a:ext uri="{FF2B5EF4-FFF2-40B4-BE49-F238E27FC236}">
                <a16:creationId xmlns:a16="http://schemas.microsoft.com/office/drawing/2014/main" id="{E7D394D9-7555-4446-8CD3-EB30FAA8FC8D}"/>
              </a:ext>
            </a:extLst>
          </p:cNvPr>
          <p:cNvSpPr/>
          <p:nvPr/>
        </p:nvSpPr>
        <p:spPr bwMode="auto">
          <a:xfrm rot="5400000">
            <a:off x="5868569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2" name="Rectangle: Rounded Corners 761">
            <a:extLst>
              <a:ext uri="{FF2B5EF4-FFF2-40B4-BE49-F238E27FC236}">
                <a16:creationId xmlns:a16="http://schemas.microsoft.com/office/drawing/2014/main" id="{7E91D378-232F-4B07-8471-A6B3796A6EBF}"/>
              </a:ext>
            </a:extLst>
          </p:cNvPr>
          <p:cNvSpPr/>
          <p:nvPr/>
        </p:nvSpPr>
        <p:spPr bwMode="auto">
          <a:xfrm rot="5400000">
            <a:off x="59639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3" name="Rectangle: Rounded Corners 762">
            <a:extLst>
              <a:ext uri="{FF2B5EF4-FFF2-40B4-BE49-F238E27FC236}">
                <a16:creationId xmlns:a16="http://schemas.microsoft.com/office/drawing/2014/main" id="{58741D4E-917D-4088-9BB9-5DF5A79F0C66}"/>
              </a:ext>
            </a:extLst>
          </p:cNvPr>
          <p:cNvSpPr/>
          <p:nvPr/>
        </p:nvSpPr>
        <p:spPr bwMode="auto">
          <a:xfrm rot="5400000">
            <a:off x="605933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4" name="Rectangle: Rounded Corners 763">
            <a:extLst>
              <a:ext uri="{FF2B5EF4-FFF2-40B4-BE49-F238E27FC236}">
                <a16:creationId xmlns:a16="http://schemas.microsoft.com/office/drawing/2014/main" id="{C2170F2D-6601-49F2-84A5-C75AB85640AD}"/>
              </a:ext>
            </a:extLst>
          </p:cNvPr>
          <p:cNvSpPr/>
          <p:nvPr/>
        </p:nvSpPr>
        <p:spPr bwMode="auto">
          <a:xfrm rot="5400000">
            <a:off x="61547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5" name="Rectangle: Rounded Corners 764">
            <a:extLst>
              <a:ext uri="{FF2B5EF4-FFF2-40B4-BE49-F238E27FC236}">
                <a16:creationId xmlns:a16="http://schemas.microsoft.com/office/drawing/2014/main" id="{DD8F3315-9B0C-4463-A80E-52DB984EF51F}"/>
              </a:ext>
            </a:extLst>
          </p:cNvPr>
          <p:cNvSpPr/>
          <p:nvPr/>
        </p:nvSpPr>
        <p:spPr bwMode="auto">
          <a:xfrm rot="5400000">
            <a:off x="6250089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6" name="Rectangle: Rounded Corners 765">
            <a:extLst>
              <a:ext uri="{FF2B5EF4-FFF2-40B4-BE49-F238E27FC236}">
                <a16:creationId xmlns:a16="http://schemas.microsoft.com/office/drawing/2014/main" id="{20FCD8E4-5FC3-4545-AF32-FD41DEF7C2AA}"/>
              </a:ext>
            </a:extLst>
          </p:cNvPr>
          <p:cNvSpPr/>
          <p:nvPr/>
        </p:nvSpPr>
        <p:spPr bwMode="auto">
          <a:xfrm rot="5400000">
            <a:off x="634547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7" name="Rectangle: Rounded Corners 766">
            <a:extLst>
              <a:ext uri="{FF2B5EF4-FFF2-40B4-BE49-F238E27FC236}">
                <a16:creationId xmlns:a16="http://schemas.microsoft.com/office/drawing/2014/main" id="{F2133561-D8EC-468F-AFF2-3F798EF4C2BC}"/>
              </a:ext>
            </a:extLst>
          </p:cNvPr>
          <p:cNvSpPr/>
          <p:nvPr/>
        </p:nvSpPr>
        <p:spPr bwMode="auto">
          <a:xfrm rot="5400000">
            <a:off x="64408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8" name="Rectangle: Rounded Corners 767">
            <a:extLst>
              <a:ext uri="{FF2B5EF4-FFF2-40B4-BE49-F238E27FC236}">
                <a16:creationId xmlns:a16="http://schemas.microsoft.com/office/drawing/2014/main" id="{2E630CF9-D8DB-4513-A631-555274F890A9}"/>
              </a:ext>
            </a:extLst>
          </p:cNvPr>
          <p:cNvSpPr/>
          <p:nvPr/>
        </p:nvSpPr>
        <p:spPr bwMode="auto">
          <a:xfrm rot="5400000">
            <a:off x="653623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9" name="Rectangle: Rounded Corners 768">
            <a:extLst>
              <a:ext uri="{FF2B5EF4-FFF2-40B4-BE49-F238E27FC236}">
                <a16:creationId xmlns:a16="http://schemas.microsoft.com/office/drawing/2014/main" id="{2062E33F-C028-496C-B551-C4E1AD51AC0A}"/>
              </a:ext>
            </a:extLst>
          </p:cNvPr>
          <p:cNvSpPr/>
          <p:nvPr/>
        </p:nvSpPr>
        <p:spPr bwMode="auto">
          <a:xfrm rot="5400000">
            <a:off x="66316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70" name="Rectangle: Rounded Corners 769">
            <a:extLst>
              <a:ext uri="{FF2B5EF4-FFF2-40B4-BE49-F238E27FC236}">
                <a16:creationId xmlns:a16="http://schemas.microsoft.com/office/drawing/2014/main" id="{695F975E-C7BA-4537-9BF7-A25F996AFEB1}"/>
              </a:ext>
            </a:extLst>
          </p:cNvPr>
          <p:cNvSpPr/>
          <p:nvPr/>
        </p:nvSpPr>
        <p:spPr bwMode="auto">
          <a:xfrm rot="5400000">
            <a:off x="67269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67E53B42-D210-42C1-989C-9B40C1BC838A}"/>
              </a:ext>
            </a:extLst>
          </p:cNvPr>
          <p:cNvGrpSpPr/>
          <p:nvPr/>
        </p:nvGrpSpPr>
        <p:grpSpPr>
          <a:xfrm>
            <a:off x="11376182" y="580399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72" name="Rectangle: Rounded Corners 771">
              <a:extLst>
                <a:ext uri="{FF2B5EF4-FFF2-40B4-BE49-F238E27FC236}">
                  <a16:creationId xmlns:a16="http://schemas.microsoft.com/office/drawing/2014/main" id="{B440274E-F870-4888-BA2A-74F13AC2B94E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3" name="Rectangle: Rounded Corners 772">
              <a:extLst>
                <a:ext uri="{FF2B5EF4-FFF2-40B4-BE49-F238E27FC236}">
                  <a16:creationId xmlns:a16="http://schemas.microsoft.com/office/drawing/2014/main" id="{6C73E893-EF2D-481D-90D9-C978285CC659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4" name="Rectangle: Rounded Corners 773">
              <a:extLst>
                <a:ext uri="{FF2B5EF4-FFF2-40B4-BE49-F238E27FC236}">
                  <a16:creationId xmlns:a16="http://schemas.microsoft.com/office/drawing/2014/main" id="{CC5468C6-FE00-46A3-81D2-BF555CA521FF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5" name="Rectangle: Rounded Corners 774">
              <a:extLst>
                <a:ext uri="{FF2B5EF4-FFF2-40B4-BE49-F238E27FC236}">
                  <a16:creationId xmlns:a16="http://schemas.microsoft.com/office/drawing/2014/main" id="{A52D19D5-2588-4215-9384-4E08886BA9CE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6" name="Rectangle: Rounded Corners 775">
              <a:extLst>
                <a:ext uri="{FF2B5EF4-FFF2-40B4-BE49-F238E27FC236}">
                  <a16:creationId xmlns:a16="http://schemas.microsoft.com/office/drawing/2014/main" id="{A0A6E265-2BFF-4DBF-B9B7-B402D6F7FDCF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7" name="Rectangle: Rounded Corners 776">
              <a:extLst>
                <a:ext uri="{FF2B5EF4-FFF2-40B4-BE49-F238E27FC236}">
                  <a16:creationId xmlns:a16="http://schemas.microsoft.com/office/drawing/2014/main" id="{920310AD-0DD8-4882-B13E-3A217F722AD6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778" name="Group 777">
            <a:extLst>
              <a:ext uri="{FF2B5EF4-FFF2-40B4-BE49-F238E27FC236}">
                <a16:creationId xmlns:a16="http://schemas.microsoft.com/office/drawing/2014/main" id="{7C88B0B6-E435-4C77-982F-53E7DF7FA5DB}"/>
              </a:ext>
            </a:extLst>
          </p:cNvPr>
          <p:cNvGrpSpPr/>
          <p:nvPr/>
        </p:nvGrpSpPr>
        <p:grpSpPr>
          <a:xfrm>
            <a:off x="10339944" y="580399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79" name="Rectangle: Rounded Corners 778">
              <a:extLst>
                <a:ext uri="{FF2B5EF4-FFF2-40B4-BE49-F238E27FC236}">
                  <a16:creationId xmlns:a16="http://schemas.microsoft.com/office/drawing/2014/main" id="{B6184104-2313-4E47-A19D-A97CF0104629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0" name="Rectangle: Rounded Corners 779">
              <a:extLst>
                <a:ext uri="{FF2B5EF4-FFF2-40B4-BE49-F238E27FC236}">
                  <a16:creationId xmlns:a16="http://schemas.microsoft.com/office/drawing/2014/main" id="{F5D192A5-C31B-4402-888E-B0852919565A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1" name="Rectangle: Rounded Corners 780">
              <a:extLst>
                <a:ext uri="{FF2B5EF4-FFF2-40B4-BE49-F238E27FC236}">
                  <a16:creationId xmlns:a16="http://schemas.microsoft.com/office/drawing/2014/main" id="{94BC9FFC-9194-4557-831A-9743E1F73F51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2" name="Rectangle: Rounded Corners 781">
              <a:extLst>
                <a:ext uri="{FF2B5EF4-FFF2-40B4-BE49-F238E27FC236}">
                  <a16:creationId xmlns:a16="http://schemas.microsoft.com/office/drawing/2014/main" id="{AB5FBFEF-1D4E-4BBF-9BD8-EEC5D6298780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3" name="Rectangle: Rounded Corners 782">
              <a:extLst>
                <a:ext uri="{FF2B5EF4-FFF2-40B4-BE49-F238E27FC236}">
                  <a16:creationId xmlns:a16="http://schemas.microsoft.com/office/drawing/2014/main" id="{66CA4245-EABC-44FB-BB04-56CC57C6D62B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4" name="Rectangle: Rounded Corners 783">
              <a:extLst>
                <a:ext uri="{FF2B5EF4-FFF2-40B4-BE49-F238E27FC236}">
                  <a16:creationId xmlns:a16="http://schemas.microsoft.com/office/drawing/2014/main" id="{FBA10D8E-E376-475C-A50B-F7ACA9546A08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C4D47788-5849-487B-9223-E906489B1257}"/>
              </a:ext>
            </a:extLst>
          </p:cNvPr>
          <p:cNvGrpSpPr/>
          <p:nvPr/>
        </p:nvGrpSpPr>
        <p:grpSpPr>
          <a:xfrm>
            <a:off x="9251577" y="580399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86" name="Rectangle: Rounded Corners 785">
              <a:extLst>
                <a:ext uri="{FF2B5EF4-FFF2-40B4-BE49-F238E27FC236}">
                  <a16:creationId xmlns:a16="http://schemas.microsoft.com/office/drawing/2014/main" id="{B5D826BB-8F13-4205-A0BE-806E4DD3E377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7" name="Rectangle: Rounded Corners 786">
              <a:extLst>
                <a:ext uri="{FF2B5EF4-FFF2-40B4-BE49-F238E27FC236}">
                  <a16:creationId xmlns:a16="http://schemas.microsoft.com/office/drawing/2014/main" id="{F16FE95A-D50D-4810-BD11-B3020215835A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8" name="Rectangle: Rounded Corners 787">
              <a:extLst>
                <a:ext uri="{FF2B5EF4-FFF2-40B4-BE49-F238E27FC236}">
                  <a16:creationId xmlns:a16="http://schemas.microsoft.com/office/drawing/2014/main" id="{04F6C2B0-5C61-495E-92FF-9D077874FA37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9" name="Rectangle: Rounded Corners 788">
              <a:extLst>
                <a:ext uri="{FF2B5EF4-FFF2-40B4-BE49-F238E27FC236}">
                  <a16:creationId xmlns:a16="http://schemas.microsoft.com/office/drawing/2014/main" id="{F20645C7-604C-403D-B571-60328AD82707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90" name="Rectangle: Rounded Corners 789">
              <a:extLst>
                <a:ext uri="{FF2B5EF4-FFF2-40B4-BE49-F238E27FC236}">
                  <a16:creationId xmlns:a16="http://schemas.microsoft.com/office/drawing/2014/main" id="{103D1229-2475-4972-9EE1-D226BED79FA8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91" name="Rectangle: Rounded Corners 790">
              <a:extLst>
                <a:ext uri="{FF2B5EF4-FFF2-40B4-BE49-F238E27FC236}">
                  <a16:creationId xmlns:a16="http://schemas.microsoft.com/office/drawing/2014/main" id="{5B9A6668-7532-40F5-B928-1B3CC63BB3A3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792" name="Flowchart: Process 791">
            <a:extLst>
              <a:ext uri="{FF2B5EF4-FFF2-40B4-BE49-F238E27FC236}">
                <a16:creationId xmlns:a16="http://schemas.microsoft.com/office/drawing/2014/main" id="{04BF584D-1941-414D-8634-5D258C4C349F}"/>
              </a:ext>
            </a:extLst>
          </p:cNvPr>
          <p:cNvSpPr/>
          <p:nvPr/>
        </p:nvSpPr>
        <p:spPr bwMode="auto">
          <a:xfrm>
            <a:off x="8972449" y="5493129"/>
            <a:ext cx="3190910" cy="1235962"/>
          </a:xfrm>
          <a:prstGeom prst="flowChartProcess">
            <a:avLst/>
          </a:prstGeom>
          <a:solidFill>
            <a:schemeClr val="tx2">
              <a:lumMod val="25000"/>
              <a:lumOff val="75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A8C8CD-21B5-4D6A-95CA-98AE2AD4D729}"/>
              </a:ext>
            </a:extLst>
          </p:cNvPr>
          <p:cNvSpPr txBox="1"/>
          <p:nvPr/>
        </p:nvSpPr>
        <p:spPr>
          <a:xfrm>
            <a:off x="9190067" y="176478"/>
            <a:ext cx="3351447" cy="1266209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DBCC DROPCLEANBUFFERS (ALL)</a:t>
            </a:r>
          </a:p>
        </p:txBody>
      </p:sp>
      <p:sp>
        <p:nvSpPr>
          <p:cNvPr id="795" name="Rectangle: Rounded Corners 794">
            <a:extLst>
              <a:ext uri="{FF2B5EF4-FFF2-40B4-BE49-F238E27FC236}">
                <a16:creationId xmlns:a16="http://schemas.microsoft.com/office/drawing/2014/main" id="{853D8792-5A87-40F6-AE91-A352FC2A496A}"/>
              </a:ext>
            </a:extLst>
          </p:cNvPr>
          <p:cNvSpPr/>
          <p:nvPr/>
        </p:nvSpPr>
        <p:spPr bwMode="auto">
          <a:xfrm rot="5400000">
            <a:off x="6725715" y="6392644"/>
            <a:ext cx="274242" cy="62173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00" name="Rectangle: Rounded Corners 799">
            <a:extLst>
              <a:ext uri="{FF2B5EF4-FFF2-40B4-BE49-F238E27FC236}">
                <a16:creationId xmlns:a16="http://schemas.microsoft.com/office/drawing/2014/main" id="{8545A232-92E1-41EA-8649-414E595CCEFF}"/>
              </a:ext>
            </a:extLst>
          </p:cNvPr>
          <p:cNvSpPr/>
          <p:nvPr/>
        </p:nvSpPr>
        <p:spPr bwMode="auto">
          <a:xfrm rot="5400000">
            <a:off x="4373574" y="4422467"/>
            <a:ext cx="274245" cy="62173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01" name="Rectangle: Rounded Corners 800">
            <a:extLst>
              <a:ext uri="{FF2B5EF4-FFF2-40B4-BE49-F238E27FC236}">
                <a16:creationId xmlns:a16="http://schemas.microsoft.com/office/drawing/2014/main" id="{C7B85F5F-B537-42E3-92B7-407D48A76594}"/>
              </a:ext>
            </a:extLst>
          </p:cNvPr>
          <p:cNvSpPr/>
          <p:nvPr/>
        </p:nvSpPr>
        <p:spPr bwMode="auto">
          <a:xfrm rot="5400000">
            <a:off x="4456511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6" name="Title 1">
            <a:extLst>
              <a:ext uri="{FF2B5EF4-FFF2-40B4-BE49-F238E27FC236}">
                <a16:creationId xmlns:a16="http://schemas.microsoft.com/office/drawing/2014/main" id="{AED8A868-86A1-40FD-B350-C02970CCFFA9}"/>
              </a:ext>
            </a:extLst>
          </p:cNvPr>
          <p:cNvSpPr txBox="1">
            <a:spLocks/>
          </p:cNvSpPr>
          <p:nvPr/>
        </p:nvSpPr>
        <p:spPr>
          <a:xfrm>
            <a:off x="223852" y="298153"/>
            <a:ext cx="7854809" cy="917575"/>
          </a:xfrm>
          <a:prstGeom prst="rect">
            <a:avLst/>
          </a:prstGeom>
        </p:spPr>
        <p:txBody>
          <a:bodyPr vert="horz" wrap="square" lIns="198955" tIns="124347" rIns="198955" bIns="124347" rtlCol="0" anchor="t">
            <a:noAutofit/>
          </a:bodyPr>
          <a:lstStyle>
            <a:lvl1pPr algn="l" defTabSz="6858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29" b="0" kern="1200" cap="none" spc="-75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4000" dirty="0"/>
              <a:t>Clearing the adaptive cache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A49E0-AF4B-4A11-9344-D0FE3BFD926C}"/>
              </a:ext>
            </a:extLst>
          </p:cNvPr>
          <p:cNvSpPr/>
          <p:nvPr/>
        </p:nvSpPr>
        <p:spPr bwMode="auto">
          <a:xfrm>
            <a:off x="574405" y="1130126"/>
            <a:ext cx="6447879" cy="180168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4" tIns="198955" rIns="248694" bIns="1989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64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8EA52B4C-9F28-4301-8BCE-E5CD4D958A50}"/>
              </a:ext>
            </a:extLst>
          </p:cNvPr>
          <p:cNvSpPr txBox="1"/>
          <p:nvPr/>
        </p:nvSpPr>
        <p:spPr>
          <a:xfrm>
            <a:off x="9190066" y="418993"/>
            <a:ext cx="3351447" cy="805229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856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Pause or Scale</a:t>
            </a:r>
          </a:p>
        </p:txBody>
      </p:sp>
      <p:sp>
        <p:nvSpPr>
          <p:cNvPr id="241" name="Flowchart: Process 240">
            <a:extLst>
              <a:ext uri="{FF2B5EF4-FFF2-40B4-BE49-F238E27FC236}">
                <a16:creationId xmlns:a16="http://schemas.microsoft.com/office/drawing/2014/main" id="{678FD7B3-9554-4ABE-AC0D-35C32AE6C6D0}"/>
              </a:ext>
            </a:extLst>
          </p:cNvPr>
          <p:cNvSpPr/>
          <p:nvPr/>
        </p:nvSpPr>
        <p:spPr bwMode="auto">
          <a:xfrm>
            <a:off x="544884" y="3065917"/>
            <a:ext cx="6426714" cy="1822459"/>
          </a:xfrm>
          <a:prstGeom prst="flowChartProcess">
            <a:avLst/>
          </a:prstGeom>
          <a:noFill/>
          <a:ln w="5715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1" name="Flowchart: Process 230">
            <a:extLst>
              <a:ext uri="{FF2B5EF4-FFF2-40B4-BE49-F238E27FC236}">
                <a16:creationId xmlns:a16="http://schemas.microsoft.com/office/drawing/2014/main" id="{DA10C761-4285-4BD5-8FE7-A5474B0C523D}"/>
              </a:ext>
            </a:extLst>
          </p:cNvPr>
          <p:cNvSpPr/>
          <p:nvPr/>
        </p:nvSpPr>
        <p:spPr bwMode="auto">
          <a:xfrm>
            <a:off x="481236" y="3048993"/>
            <a:ext cx="6447879" cy="1856309"/>
          </a:xfrm>
          <a:prstGeom prst="flowChartProcess">
            <a:avLst/>
          </a:prstGeom>
          <a:solidFill>
            <a:schemeClr val="tx2">
              <a:lumMod val="50000"/>
              <a:lumOff val="50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2" name="Flowchart: Process 231">
            <a:extLst>
              <a:ext uri="{FF2B5EF4-FFF2-40B4-BE49-F238E27FC236}">
                <a16:creationId xmlns:a16="http://schemas.microsoft.com/office/drawing/2014/main" id="{A7F20FD5-E8E6-4ECC-A933-D28BBF975B8A}"/>
              </a:ext>
            </a:extLst>
          </p:cNvPr>
          <p:cNvSpPr/>
          <p:nvPr/>
        </p:nvSpPr>
        <p:spPr bwMode="auto">
          <a:xfrm>
            <a:off x="506878" y="1168884"/>
            <a:ext cx="6447879" cy="1801684"/>
          </a:xfrm>
          <a:prstGeom prst="flowChartProcess">
            <a:avLst/>
          </a:prstGeom>
          <a:solidFill>
            <a:schemeClr val="accent1"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B6288015-F421-4B39-9011-3A3ECAC662C5}"/>
              </a:ext>
            </a:extLst>
          </p:cNvPr>
          <p:cNvSpPr/>
          <p:nvPr/>
        </p:nvSpPr>
        <p:spPr bwMode="auto">
          <a:xfrm>
            <a:off x="7379101" y="2192637"/>
            <a:ext cx="353640" cy="1756211"/>
          </a:xfrm>
          <a:prstGeom prst="curvedLef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4D2CD5-2333-4ECB-9325-3EBEADDD68A9}"/>
              </a:ext>
            </a:extLst>
          </p:cNvPr>
          <p:cNvSpPr txBox="1"/>
          <p:nvPr/>
        </p:nvSpPr>
        <p:spPr>
          <a:xfrm>
            <a:off x="7732741" y="2829158"/>
            <a:ext cx="1984988" cy="24013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53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Update costing info</a:t>
            </a:r>
          </a:p>
        </p:txBody>
      </p:sp>
    </p:spTree>
    <p:extLst>
      <p:ext uri="{BB962C8B-B14F-4D97-AF65-F5344CB8AC3E}">
        <p14:creationId xmlns:p14="http://schemas.microsoft.com/office/powerpoint/2010/main" val="383437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5" grpId="0" animBg="1"/>
      <p:bldP spid="431" grpId="0" animBg="1"/>
      <p:bldP spid="431" grpId="1" animBg="1"/>
      <p:bldP spid="11" grpId="0"/>
      <p:bldP spid="800" grpId="0" animBg="1"/>
      <p:bldP spid="801" grpId="0" animBg="1"/>
      <p:bldP spid="5" grpId="0"/>
      <p:bldP spid="240" grpId="0"/>
      <p:bldP spid="241" grpId="0" animBg="1"/>
      <p:bldP spid="10" grpId="0" animBg="1"/>
      <p:bldP spid="10" grpId="1" animBg="1"/>
      <p:bldP spid="12" grpId="0" animBg="1"/>
      <p:bldP spid="1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671A-0155-4CA7-AE5D-D583BC4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82" y="295275"/>
            <a:ext cx="8696968" cy="1130053"/>
          </a:xfrm>
        </p:spPr>
        <p:txBody>
          <a:bodyPr/>
          <a:lstStyle/>
          <a:p>
            <a:r>
              <a:rPr lang="en-GB" sz="4000" dirty="0"/>
              <a:t>Adaptive cache miss (full cache, cold scan)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66B6EFD-A3D0-46F3-9AA7-5394DE4BBAD9}"/>
              </a:ext>
            </a:extLst>
          </p:cNvPr>
          <p:cNvSpPr txBox="1"/>
          <p:nvPr/>
        </p:nvSpPr>
        <p:spPr>
          <a:xfrm rot="16200000">
            <a:off x="306836" y="3764798"/>
            <a:ext cx="1523478" cy="46476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defTabSz="93245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Local NVMe SSD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1485E57-C8CD-4189-9567-CB43C50B61C5}"/>
              </a:ext>
            </a:extLst>
          </p:cNvPr>
          <p:cNvSpPr txBox="1"/>
          <p:nvPr/>
        </p:nvSpPr>
        <p:spPr>
          <a:xfrm rot="16200000">
            <a:off x="-102010" y="5593196"/>
            <a:ext cx="2341165" cy="461490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Remote storage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7EBF6981-85F6-4B96-B096-F0397254A13A}"/>
              </a:ext>
            </a:extLst>
          </p:cNvPr>
          <p:cNvSpPr/>
          <p:nvPr/>
        </p:nvSpPr>
        <p:spPr bwMode="auto">
          <a:xfrm>
            <a:off x="2419270" y="1215728"/>
            <a:ext cx="3155246" cy="1379395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r>
              <a:rPr lang="en-US" sz="1767">
                <a:solidFill>
                  <a:srgbClr val="1D1B0E"/>
                </a:solidFill>
                <a:latin typeface="Segoe UI Semilight"/>
              </a:rPr>
              <a:t>Columnstore Object Pool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4D27B7DA-C653-4B15-ADD8-CE0DA9C00ACF}"/>
              </a:ext>
            </a:extLst>
          </p:cNvPr>
          <p:cNvSpPr txBox="1"/>
          <p:nvPr/>
        </p:nvSpPr>
        <p:spPr>
          <a:xfrm rot="16200000">
            <a:off x="594576" y="1680034"/>
            <a:ext cx="947988" cy="46476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Memory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Database_EFC7" title="Icon of a cylinder">
            <a:extLst>
              <a:ext uri="{FF2B5EF4-FFF2-40B4-BE49-F238E27FC236}">
                <a16:creationId xmlns:a16="http://schemas.microsoft.com/office/drawing/2014/main" id="{11BC6091-2679-4132-9119-4CB688BFF0F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98522" y="3118923"/>
            <a:ext cx="1815991" cy="1659853"/>
          </a:xfrm>
          <a:custGeom>
            <a:avLst/>
            <a:gdLst>
              <a:gd name="T0" fmla="*/ 2470 w 2511"/>
              <a:gd name="T1" fmla="*/ 627 h 3264"/>
              <a:gd name="T2" fmla="*/ 2511 w 2511"/>
              <a:gd name="T3" fmla="*/ 627 h 3264"/>
              <a:gd name="T4" fmla="*/ 2511 w 2511"/>
              <a:gd name="T5" fmla="*/ 2762 h 3264"/>
              <a:gd name="T6" fmla="*/ 1255 w 2511"/>
              <a:gd name="T7" fmla="*/ 3264 h 3264"/>
              <a:gd name="T8" fmla="*/ 0 w 2511"/>
              <a:gd name="T9" fmla="*/ 2762 h 3264"/>
              <a:gd name="T10" fmla="*/ 0 w 2511"/>
              <a:gd name="T11" fmla="*/ 627 h 3264"/>
              <a:gd name="T12" fmla="*/ 41 w 2511"/>
              <a:gd name="T13" fmla="*/ 627 h 3264"/>
              <a:gd name="T14" fmla="*/ 1255 w 2511"/>
              <a:gd name="T15" fmla="*/ 1004 h 3264"/>
              <a:gd name="T16" fmla="*/ 2470 w 2511"/>
              <a:gd name="T17" fmla="*/ 627 h 3264"/>
              <a:gd name="T18" fmla="*/ 1255 w 2511"/>
              <a:gd name="T19" fmla="*/ 0 h 3264"/>
              <a:gd name="T20" fmla="*/ 0 w 2511"/>
              <a:gd name="T21" fmla="*/ 502 h 3264"/>
              <a:gd name="T22" fmla="*/ 1255 w 2511"/>
              <a:gd name="T23" fmla="*/ 1004 h 3264"/>
              <a:gd name="T24" fmla="*/ 2511 w 2511"/>
              <a:gd name="T25" fmla="*/ 502 h 3264"/>
              <a:gd name="T26" fmla="*/ 1255 w 2511"/>
              <a:gd name="T2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11" h="3264">
                <a:moveTo>
                  <a:pt x="2470" y="627"/>
                </a:moveTo>
                <a:cubicBezTo>
                  <a:pt x="2511" y="627"/>
                  <a:pt x="2511" y="627"/>
                  <a:pt x="2511" y="627"/>
                </a:cubicBezTo>
                <a:cubicBezTo>
                  <a:pt x="2511" y="2762"/>
                  <a:pt x="2511" y="2762"/>
                  <a:pt x="2511" y="2762"/>
                </a:cubicBezTo>
                <a:cubicBezTo>
                  <a:pt x="2511" y="3040"/>
                  <a:pt x="1949" y="3264"/>
                  <a:pt x="1255" y="3264"/>
                </a:cubicBezTo>
                <a:cubicBezTo>
                  <a:pt x="562" y="3264"/>
                  <a:pt x="0" y="3040"/>
                  <a:pt x="0" y="2762"/>
                </a:cubicBezTo>
                <a:cubicBezTo>
                  <a:pt x="0" y="627"/>
                  <a:pt x="0" y="627"/>
                  <a:pt x="0" y="627"/>
                </a:cubicBezTo>
                <a:cubicBezTo>
                  <a:pt x="41" y="627"/>
                  <a:pt x="41" y="627"/>
                  <a:pt x="41" y="627"/>
                </a:cubicBezTo>
                <a:cubicBezTo>
                  <a:pt x="180" y="844"/>
                  <a:pt x="671" y="1004"/>
                  <a:pt x="1255" y="1004"/>
                </a:cubicBezTo>
                <a:cubicBezTo>
                  <a:pt x="1840" y="1004"/>
                  <a:pt x="2330" y="844"/>
                  <a:pt x="2470" y="627"/>
                </a:cubicBezTo>
                <a:close/>
                <a:moveTo>
                  <a:pt x="1255" y="0"/>
                </a:moveTo>
                <a:cubicBezTo>
                  <a:pt x="562" y="0"/>
                  <a:pt x="0" y="224"/>
                  <a:pt x="0" y="502"/>
                </a:cubicBezTo>
                <a:cubicBezTo>
                  <a:pt x="0" y="779"/>
                  <a:pt x="562" y="1004"/>
                  <a:pt x="1255" y="1004"/>
                </a:cubicBezTo>
                <a:cubicBezTo>
                  <a:pt x="1949" y="1004"/>
                  <a:pt x="2511" y="779"/>
                  <a:pt x="2511" y="502"/>
                </a:cubicBezTo>
                <a:cubicBezTo>
                  <a:pt x="2511" y="224"/>
                  <a:pt x="1949" y="0"/>
                  <a:pt x="1255" y="0"/>
                </a:cubicBez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3" rIns="91428" bIns="45713" numCol="1" anchor="t" anchorCtr="0" compatLnSpc="1">
            <a:prstTxWarp prst="textNoShape">
              <a:avLst/>
            </a:prstTxWarp>
          </a:bodyPr>
          <a:lstStyle/>
          <a:p>
            <a:pPr defTabSz="932634"/>
            <a:endParaRPr lang="en-US" sz="1836">
              <a:solidFill>
                <a:srgbClr val="353535"/>
              </a:solidFill>
              <a:latin typeface="Segoe UI Semilight"/>
            </a:endParaRPr>
          </a:p>
          <a:p>
            <a:pPr defTabSz="932634"/>
            <a:endParaRPr lang="en-US" sz="1836">
              <a:solidFill>
                <a:srgbClr val="353535"/>
              </a:solidFill>
              <a:latin typeface="Segoe UI Semilight"/>
            </a:endParaRPr>
          </a:p>
          <a:p>
            <a:pPr algn="ctr" defTabSz="932634"/>
            <a:r>
              <a:rPr lang="en-US" sz="1836">
                <a:solidFill>
                  <a:srgbClr val="353535"/>
                </a:solidFill>
                <a:latin typeface="Segoe UI Semilight"/>
              </a:rPr>
              <a:t>Full Adaptive </a:t>
            </a:r>
          </a:p>
          <a:p>
            <a:pPr algn="ctr" defTabSz="932634"/>
            <a:r>
              <a:rPr lang="en-US" sz="1836">
                <a:solidFill>
                  <a:srgbClr val="353535"/>
                </a:solidFill>
                <a:latin typeface="Segoe UI Semilight"/>
              </a:rPr>
              <a:t>Cache</a:t>
            </a:r>
          </a:p>
        </p:txBody>
      </p:sp>
      <p:sp>
        <p:nvSpPr>
          <p:cNvPr id="292" name="Rectangle: Rounded Corners 291">
            <a:extLst>
              <a:ext uri="{FF2B5EF4-FFF2-40B4-BE49-F238E27FC236}">
                <a16:creationId xmlns:a16="http://schemas.microsoft.com/office/drawing/2014/main" id="{7A8AE9E6-2BA7-4EEC-95A8-FD61B86718ED}"/>
              </a:ext>
            </a:extLst>
          </p:cNvPr>
          <p:cNvSpPr/>
          <p:nvPr/>
        </p:nvSpPr>
        <p:spPr bwMode="auto">
          <a:xfrm rot="5400000">
            <a:off x="3319923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3" name="Rectangle: Rounded Corners 292">
            <a:extLst>
              <a:ext uri="{FF2B5EF4-FFF2-40B4-BE49-F238E27FC236}">
                <a16:creationId xmlns:a16="http://schemas.microsoft.com/office/drawing/2014/main" id="{B5A0B8A0-264D-4331-B11E-323F66F95DBC}"/>
              </a:ext>
            </a:extLst>
          </p:cNvPr>
          <p:cNvSpPr/>
          <p:nvPr/>
        </p:nvSpPr>
        <p:spPr bwMode="auto">
          <a:xfrm rot="5400000">
            <a:off x="3415303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4" name="Rectangle: Rounded Corners 293">
            <a:extLst>
              <a:ext uri="{FF2B5EF4-FFF2-40B4-BE49-F238E27FC236}">
                <a16:creationId xmlns:a16="http://schemas.microsoft.com/office/drawing/2014/main" id="{F81BF37E-0A82-4ACB-B6A4-9D0BD546C0E4}"/>
              </a:ext>
            </a:extLst>
          </p:cNvPr>
          <p:cNvSpPr/>
          <p:nvPr/>
        </p:nvSpPr>
        <p:spPr bwMode="auto">
          <a:xfrm rot="5400000">
            <a:off x="351068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D9C31DC4-AC9E-4F05-BB55-DB8E82A413EC}"/>
              </a:ext>
            </a:extLst>
          </p:cNvPr>
          <p:cNvSpPr/>
          <p:nvPr/>
        </p:nvSpPr>
        <p:spPr bwMode="auto">
          <a:xfrm rot="5400000">
            <a:off x="3606063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6" name="Rectangle: Rounded Corners 295">
            <a:extLst>
              <a:ext uri="{FF2B5EF4-FFF2-40B4-BE49-F238E27FC236}">
                <a16:creationId xmlns:a16="http://schemas.microsoft.com/office/drawing/2014/main" id="{8F2F694E-15D3-4310-9EB0-5A8FBCDB8CED}"/>
              </a:ext>
            </a:extLst>
          </p:cNvPr>
          <p:cNvSpPr/>
          <p:nvPr/>
        </p:nvSpPr>
        <p:spPr bwMode="auto">
          <a:xfrm rot="5400000">
            <a:off x="370144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7" name="Rectangle: Rounded Corners 296">
            <a:extLst>
              <a:ext uri="{FF2B5EF4-FFF2-40B4-BE49-F238E27FC236}">
                <a16:creationId xmlns:a16="http://schemas.microsoft.com/office/drawing/2014/main" id="{BFB303B9-051B-4A26-A028-41275438FC3F}"/>
              </a:ext>
            </a:extLst>
          </p:cNvPr>
          <p:cNvSpPr/>
          <p:nvPr/>
        </p:nvSpPr>
        <p:spPr bwMode="auto">
          <a:xfrm rot="5400000">
            <a:off x="379682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8" name="Rectangle: Rounded Corners 297">
            <a:extLst>
              <a:ext uri="{FF2B5EF4-FFF2-40B4-BE49-F238E27FC236}">
                <a16:creationId xmlns:a16="http://schemas.microsoft.com/office/drawing/2014/main" id="{971BE0F1-C45E-4DDA-803F-86A86680A08F}"/>
              </a:ext>
            </a:extLst>
          </p:cNvPr>
          <p:cNvSpPr/>
          <p:nvPr/>
        </p:nvSpPr>
        <p:spPr bwMode="auto">
          <a:xfrm rot="5400000">
            <a:off x="389220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9" name="Rectangle: Rounded Corners 298">
            <a:extLst>
              <a:ext uri="{FF2B5EF4-FFF2-40B4-BE49-F238E27FC236}">
                <a16:creationId xmlns:a16="http://schemas.microsoft.com/office/drawing/2014/main" id="{21AE9847-2D0A-45B6-B911-92D451E31117}"/>
              </a:ext>
            </a:extLst>
          </p:cNvPr>
          <p:cNvSpPr/>
          <p:nvPr/>
        </p:nvSpPr>
        <p:spPr bwMode="auto">
          <a:xfrm rot="5400000">
            <a:off x="3987584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0" name="Rectangle: Rounded Corners 299">
            <a:extLst>
              <a:ext uri="{FF2B5EF4-FFF2-40B4-BE49-F238E27FC236}">
                <a16:creationId xmlns:a16="http://schemas.microsoft.com/office/drawing/2014/main" id="{0CBF28ED-C597-4324-95A0-A2704EE8A384}"/>
              </a:ext>
            </a:extLst>
          </p:cNvPr>
          <p:cNvSpPr/>
          <p:nvPr/>
        </p:nvSpPr>
        <p:spPr bwMode="auto">
          <a:xfrm rot="5400000">
            <a:off x="4085228" y="442613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1" name="Rectangle: Rounded Corners 300">
            <a:extLst>
              <a:ext uri="{FF2B5EF4-FFF2-40B4-BE49-F238E27FC236}">
                <a16:creationId xmlns:a16="http://schemas.microsoft.com/office/drawing/2014/main" id="{95D5DAD3-A310-4AB0-8727-12739DC78D4C}"/>
              </a:ext>
            </a:extLst>
          </p:cNvPr>
          <p:cNvSpPr/>
          <p:nvPr/>
        </p:nvSpPr>
        <p:spPr bwMode="auto">
          <a:xfrm rot="5400000">
            <a:off x="4180607" y="442613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8A04A7CF-B458-4A6A-8D43-AAE35E7914CC}"/>
              </a:ext>
            </a:extLst>
          </p:cNvPr>
          <p:cNvSpPr/>
          <p:nvPr/>
        </p:nvSpPr>
        <p:spPr bwMode="auto">
          <a:xfrm rot="5400000">
            <a:off x="4275988" y="442613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3" name="Rectangle: Rounded Corners 302">
            <a:extLst>
              <a:ext uri="{FF2B5EF4-FFF2-40B4-BE49-F238E27FC236}">
                <a16:creationId xmlns:a16="http://schemas.microsoft.com/office/drawing/2014/main" id="{D2373348-E0C2-4DC7-A06D-637E1C680812}"/>
              </a:ext>
            </a:extLst>
          </p:cNvPr>
          <p:cNvSpPr/>
          <p:nvPr/>
        </p:nvSpPr>
        <p:spPr bwMode="auto">
          <a:xfrm rot="5400000">
            <a:off x="3402938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4" name="Rectangle: Rounded Corners 303">
            <a:extLst>
              <a:ext uri="{FF2B5EF4-FFF2-40B4-BE49-F238E27FC236}">
                <a16:creationId xmlns:a16="http://schemas.microsoft.com/office/drawing/2014/main" id="{039F5F2A-A0D3-4D74-8972-9C2C3CF7A35D}"/>
              </a:ext>
            </a:extLst>
          </p:cNvPr>
          <p:cNvSpPr/>
          <p:nvPr/>
        </p:nvSpPr>
        <p:spPr bwMode="auto">
          <a:xfrm rot="5400000">
            <a:off x="3498318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5" name="Rectangle: Rounded Corners 304">
            <a:extLst>
              <a:ext uri="{FF2B5EF4-FFF2-40B4-BE49-F238E27FC236}">
                <a16:creationId xmlns:a16="http://schemas.microsoft.com/office/drawing/2014/main" id="{14B8F445-87F3-44C8-9323-F2E5233A15D6}"/>
              </a:ext>
            </a:extLst>
          </p:cNvPr>
          <p:cNvSpPr/>
          <p:nvPr/>
        </p:nvSpPr>
        <p:spPr bwMode="auto">
          <a:xfrm rot="5400000">
            <a:off x="359369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3C962067-E845-425F-8FAE-479F624797B5}"/>
              </a:ext>
            </a:extLst>
          </p:cNvPr>
          <p:cNvSpPr/>
          <p:nvPr/>
        </p:nvSpPr>
        <p:spPr bwMode="auto">
          <a:xfrm rot="5400000">
            <a:off x="368907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7" name="Rectangle: Rounded Corners 306">
            <a:extLst>
              <a:ext uri="{FF2B5EF4-FFF2-40B4-BE49-F238E27FC236}">
                <a16:creationId xmlns:a16="http://schemas.microsoft.com/office/drawing/2014/main" id="{284FB16E-D176-4351-9C42-D97728EAB0FC}"/>
              </a:ext>
            </a:extLst>
          </p:cNvPr>
          <p:cNvSpPr/>
          <p:nvPr/>
        </p:nvSpPr>
        <p:spPr bwMode="auto">
          <a:xfrm rot="5400000">
            <a:off x="378445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8" name="Rectangle: Rounded Corners 307">
            <a:extLst>
              <a:ext uri="{FF2B5EF4-FFF2-40B4-BE49-F238E27FC236}">
                <a16:creationId xmlns:a16="http://schemas.microsoft.com/office/drawing/2014/main" id="{62D00B42-71EB-42EC-BAA4-F69945BFA9BD}"/>
              </a:ext>
            </a:extLst>
          </p:cNvPr>
          <p:cNvSpPr/>
          <p:nvPr/>
        </p:nvSpPr>
        <p:spPr bwMode="auto">
          <a:xfrm rot="5400000">
            <a:off x="387983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9" name="Rectangle: Rounded Corners 308">
            <a:extLst>
              <a:ext uri="{FF2B5EF4-FFF2-40B4-BE49-F238E27FC236}">
                <a16:creationId xmlns:a16="http://schemas.microsoft.com/office/drawing/2014/main" id="{D0365A7D-D7DA-4529-B9A3-29FE8B2077D4}"/>
              </a:ext>
            </a:extLst>
          </p:cNvPr>
          <p:cNvSpPr/>
          <p:nvPr/>
        </p:nvSpPr>
        <p:spPr bwMode="auto">
          <a:xfrm rot="5400000">
            <a:off x="3975217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0" name="Rectangle: Rounded Corners 309">
            <a:extLst>
              <a:ext uri="{FF2B5EF4-FFF2-40B4-BE49-F238E27FC236}">
                <a16:creationId xmlns:a16="http://schemas.microsoft.com/office/drawing/2014/main" id="{1D84B2F5-244C-4F96-99F1-10A8AA3439E5}"/>
              </a:ext>
            </a:extLst>
          </p:cNvPr>
          <p:cNvSpPr/>
          <p:nvPr/>
        </p:nvSpPr>
        <p:spPr bwMode="auto">
          <a:xfrm rot="5400000">
            <a:off x="4070599" y="23289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1" name="Rectangle: Rounded Corners 310">
            <a:extLst>
              <a:ext uri="{FF2B5EF4-FFF2-40B4-BE49-F238E27FC236}">
                <a16:creationId xmlns:a16="http://schemas.microsoft.com/office/drawing/2014/main" id="{B7DFF25B-138C-4EAE-B9F0-CA23130E5677}"/>
              </a:ext>
            </a:extLst>
          </p:cNvPr>
          <p:cNvSpPr/>
          <p:nvPr/>
        </p:nvSpPr>
        <p:spPr bwMode="auto">
          <a:xfrm rot="5400000">
            <a:off x="4168242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2" name="Rectangle: Rounded Corners 311">
            <a:extLst>
              <a:ext uri="{FF2B5EF4-FFF2-40B4-BE49-F238E27FC236}">
                <a16:creationId xmlns:a16="http://schemas.microsoft.com/office/drawing/2014/main" id="{3BBEB477-B14B-4FDD-8A98-C0324E09B740}"/>
              </a:ext>
            </a:extLst>
          </p:cNvPr>
          <p:cNvSpPr/>
          <p:nvPr/>
        </p:nvSpPr>
        <p:spPr bwMode="auto">
          <a:xfrm rot="5400000">
            <a:off x="4263623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5" name="Rectangle: Rounded Corners 314">
            <a:extLst>
              <a:ext uri="{FF2B5EF4-FFF2-40B4-BE49-F238E27FC236}">
                <a16:creationId xmlns:a16="http://schemas.microsoft.com/office/drawing/2014/main" id="{5777DEDE-BA50-40C8-B316-24966901CB74}"/>
              </a:ext>
            </a:extLst>
          </p:cNvPr>
          <p:cNvSpPr/>
          <p:nvPr/>
        </p:nvSpPr>
        <p:spPr bwMode="auto">
          <a:xfrm rot="5400000">
            <a:off x="4359003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431" name="Flowchart: Process 430">
            <a:extLst>
              <a:ext uri="{FF2B5EF4-FFF2-40B4-BE49-F238E27FC236}">
                <a16:creationId xmlns:a16="http://schemas.microsoft.com/office/drawing/2014/main" id="{8376C59B-310E-4C56-9313-EE1004025C4D}"/>
              </a:ext>
            </a:extLst>
          </p:cNvPr>
          <p:cNvSpPr/>
          <p:nvPr/>
        </p:nvSpPr>
        <p:spPr bwMode="auto">
          <a:xfrm>
            <a:off x="574405" y="1130126"/>
            <a:ext cx="6447879" cy="1801684"/>
          </a:xfrm>
          <a:prstGeom prst="flowChartProcess">
            <a:avLst/>
          </a:prstGeom>
          <a:solidFill>
            <a:schemeClr val="accent1"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A948B407-742F-4D7B-8902-DE36410117D1}"/>
              </a:ext>
            </a:extLst>
          </p:cNvPr>
          <p:cNvCxnSpPr>
            <a:cxnSpLocks/>
          </p:cNvCxnSpPr>
          <p:nvPr/>
        </p:nvCxnSpPr>
        <p:spPr>
          <a:xfrm>
            <a:off x="75482" y="4964706"/>
            <a:ext cx="11168451" cy="0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Rectangle: Rounded Corners 601">
            <a:extLst>
              <a:ext uri="{FF2B5EF4-FFF2-40B4-BE49-F238E27FC236}">
                <a16:creationId xmlns:a16="http://schemas.microsoft.com/office/drawing/2014/main" id="{342A38DA-D1FA-4255-94D2-7DD7EB753FEA}"/>
              </a:ext>
            </a:extLst>
          </p:cNvPr>
          <p:cNvSpPr/>
          <p:nvPr/>
        </p:nvSpPr>
        <p:spPr bwMode="auto">
          <a:xfrm rot="5400000">
            <a:off x="149572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3" name="Rectangle: Rounded Corners 602">
            <a:extLst>
              <a:ext uri="{FF2B5EF4-FFF2-40B4-BE49-F238E27FC236}">
                <a16:creationId xmlns:a16="http://schemas.microsoft.com/office/drawing/2014/main" id="{0EC71170-F66B-49C7-999D-01FBE8DCCDCD}"/>
              </a:ext>
            </a:extLst>
          </p:cNvPr>
          <p:cNvSpPr/>
          <p:nvPr/>
        </p:nvSpPr>
        <p:spPr bwMode="auto">
          <a:xfrm rot="5400000">
            <a:off x="159110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4" name="Rectangle: Rounded Corners 603">
            <a:extLst>
              <a:ext uri="{FF2B5EF4-FFF2-40B4-BE49-F238E27FC236}">
                <a16:creationId xmlns:a16="http://schemas.microsoft.com/office/drawing/2014/main" id="{D589E021-283F-45DF-826B-B35C7C6B8B63}"/>
              </a:ext>
            </a:extLst>
          </p:cNvPr>
          <p:cNvSpPr/>
          <p:nvPr/>
        </p:nvSpPr>
        <p:spPr bwMode="auto">
          <a:xfrm rot="5400000">
            <a:off x="168648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5" name="Rectangle: Rounded Corners 604">
            <a:extLst>
              <a:ext uri="{FF2B5EF4-FFF2-40B4-BE49-F238E27FC236}">
                <a16:creationId xmlns:a16="http://schemas.microsoft.com/office/drawing/2014/main" id="{0CD5F395-0FE6-4682-A084-82E3CF7D0171}"/>
              </a:ext>
            </a:extLst>
          </p:cNvPr>
          <p:cNvSpPr/>
          <p:nvPr/>
        </p:nvSpPr>
        <p:spPr bwMode="auto">
          <a:xfrm rot="5400000">
            <a:off x="178186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6" name="Rectangle: Rounded Corners 605">
            <a:extLst>
              <a:ext uri="{FF2B5EF4-FFF2-40B4-BE49-F238E27FC236}">
                <a16:creationId xmlns:a16="http://schemas.microsoft.com/office/drawing/2014/main" id="{E4765DD1-41CF-40E8-A1C2-5103FC410630}"/>
              </a:ext>
            </a:extLst>
          </p:cNvPr>
          <p:cNvSpPr/>
          <p:nvPr/>
        </p:nvSpPr>
        <p:spPr bwMode="auto">
          <a:xfrm rot="5400000">
            <a:off x="18772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7" name="Rectangle: Rounded Corners 606">
            <a:extLst>
              <a:ext uri="{FF2B5EF4-FFF2-40B4-BE49-F238E27FC236}">
                <a16:creationId xmlns:a16="http://schemas.microsoft.com/office/drawing/2014/main" id="{8E30AC83-11F8-4ED2-A294-D03E79F6067D}"/>
              </a:ext>
            </a:extLst>
          </p:cNvPr>
          <p:cNvSpPr/>
          <p:nvPr/>
        </p:nvSpPr>
        <p:spPr bwMode="auto">
          <a:xfrm rot="5400000">
            <a:off x="197262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8" name="Rectangle: Rounded Corners 607">
            <a:extLst>
              <a:ext uri="{FF2B5EF4-FFF2-40B4-BE49-F238E27FC236}">
                <a16:creationId xmlns:a16="http://schemas.microsoft.com/office/drawing/2014/main" id="{B6264BBC-6A28-48B4-886B-5FDB74326527}"/>
              </a:ext>
            </a:extLst>
          </p:cNvPr>
          <p:cNvSpPr/>
          <p:nvPr/>
        </p:nvSpPr>
        <p:spPr bwMode="auto">
          <a:xfrm rot="5400000">
            <a:off x="206800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9" name="Rectangle: Rounded Corners 608">
            <a:extLst>
              <a:ext uri="{FF2B5EF4-FFF2-40B4-BE49-F238E27FC236}">
                <a16:creationId xmlns:a16="http://schemas.microsoft.com/office/drawing/2014/main" id="{AF66B89B-BC6C-41E1-A8ED-BD04BC6FA3AF}"/>
              </a:ext>
            </a:extLst>
          </p:cNvPr>
          <p:cNvSpPr/>
          <p:nvPr/>
        </p:nvSpPr>
        <p:spPr bwMode="auto">
          <a:xfrm rot="5400000">
            <a:off x="216338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0" name="Rectangle: Rounded Corners 609">
            <a:extLst>
              <a:ext uri="{FF2B5EF4-FFF2-40B4-BE49-F238E27FC236}">
                <a16:creationId xmlns:a16="http://schemas.microsoft.com/office/drawing/2014/main" id="{72EA6826-7ACD-4462-A390-AB974BC919F1}"/>
              </a:ext>
            </a:extLst>
          </p:cNvPr>
          <p:cNvSpPr/>
          <p:nvPr/>
        </p:nvSpPr>
        <p:spPr bwMode="auto">
          <a:xfrm rot="5400000">
            <a:off x="22587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1" name="Rectangle: Rounded Corners 610">
            <a:extLst>
              <a:ext uri="{FF2B5EF4-FFF2-40B4-BE49-F238E27FC236}">
                <a16:creationId xmlns:a16="http://schemas.microsoft.com/office/drawing/2014/main" id="{C09F8A7F-FF22-4E51-A45F-FCEF040BD0A4}"/>
              </a:ext>
            </a:extLst>
          </p:cNvPr>
          <p:cNvSpPr/>
          <p:nvPr/>
        </p:nvSpPr>
        <p:spPr bwMode="auto">
          <a:xfrm rot="5400000">
            <a:off x="23541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2" name="Rectangle: Rounded Corners 611">
            <a:extLst>
              <a:ext uri="{FF2B5EF4-FFF2-40B4-BE49-F238E27FC236}">
                <a16:creationId xmlns:a16="http://schemas.microsoft.com/office/drawing/2014/main" id="{E9A30E8D-F5DA-4CB7-BBBA-C3B4FFF4DAA4}"/>
              </a:ext>
            </a:extLst>
          </p:cNvPr>
          <p:cNvSpPr/>
          <p:nvPr/>
        </p:nvSpPr>
        <p:spPr bwMode="auto">
          <a:xfrm rot="5400000">
            <a:off x="244952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3" name="Rectangle: Rounded Corners 612">
            <a:extLst>
              <a:ext uri="{FF2B5EF4-FFF2-40B4-BE49-F238E27FC236}">
                <a16:creationId xmlns:a16="http://schemas.microsoft.com/office/drawing/2014/main" id="{414BCE28-CC21-4EF4-81B8-C2E13D6470B2}"/>
              </a:ext>
            </a:extLst>
          </p:cNvPr>
          <p:cNvSpPr/>
          <p:nvPr/>
        </p:nvSpPr>
        <p:spPr bwMode="auto">
          <a:xfrm rot="5400000">
            <a:off x="25449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4" name="Rectangle: Rounded Corners 613">
            <a:extLst>
              <a:ext uri="{FF2B5EF4-FFF2-40B4-BE49-F238E27FC236}">
                <a16:creationId xmlns:a16="http://schemas.microsoft.com/office/drawing/2014/main" id="{85FB7FFF-1952-48AD-90CA-D8DCFB8A64D9}"/>
              </a:ext>
            </a:extLst>
          </p:cNvPr>
          <p:cNvSpPr/>
          <p:nvPr/>
        </p:nvSpPr>
        <p:spPr bwMode="auto">
          <a:xfrm rot="5400000">
            <a:off x="26402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5" name="Rectangle: Rounded Corners 614">
            <a:extLst>
              <a:ext uri="{FF2B5EF4-FFF2-40B4-BE49-F238E27FC236}">
                <a16:creationId xmlns:a16="http://schemas.microsoft.com/office/drawing/2014/main" id="{3CCB76EF-D891-43DA-A7E7-AF96BFE36683}"/>
              </a:ext>
            </a:extLst>
          </p:cNvPr>
          <p:cNvSpPr/>
          <p:nvPr/>
        </p:nvSpPr>
        <p:spPr bwMode="auto">
          <a:xfrm rot="5400000">
            <a:off x="273566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6" name="Rectangle: Rounded Corners 615">
            <a:extLst>
              <a:ext uri="{FF2B5EF4-FFF2-40B4-BE49-F238E27FC236}">
                <a16:creationId xmlns:a16="http://schemas.microsoft.com/office/drawing/2014/main" id="{E69F2AEE-2E98-461C-A630-1227C98608FC}"/>
              </a:ext>
            </a:extLst>
          </p:cNvPr>
          <p:cNvSpPr/>
          <p:nvPr/>
        </p:nvSpPr>
        <p:spPr bwMode="auto">
          <a:xfrm rot="5400000">
            <a:off x="28310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7" name="Rectangle: Rounded Corners 616">
            <a:extLst>
              <a:ext uri="{FF2B5EF4-FFF2-40B4-BE49-F238E27FC236}">
                <a16:creationId xmlns:a16="http://schemas.microsoft.com/office/drawing/2014/main" id="{F802C202-2B20-466B-91EA-775EF4E62842}"/>
              </a:ext>
            </a:extLst>
          </p:cNvPr>
          <p:cNvSpPr/>
          <p:nvPr/>
        </p:nvSpPr>
        <p:spPr bwMode="auto">
          <a:xfrm rot="5400000">
            <a:off x="29264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8" name="Rectangle: Rounded Corners 617">
            <a:extLst>
              <a:ext uri="{FF2B5EF4-FFF2-40B4-BE49-F238E27FC236}">
                <a16:creationId xmlns:a16="http://schemas.microsoft.com/office/drawing/2014/main" id="{7A561F4D-75C5-4E5D-B6BA-95F89FFB70BA}"/>
              </a:ext>
            </a:extLst>
          </p:cNvPr>
          <p:cNvSpPr/>
          <p:nvPr/>
        </p:nvSpPr>
        <p:spPr bwMode="auto">
          <a:xfrm rot="5400000">
            <a:off x="30218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9" name="Rectangle: Rounded Corners 618">
            <a:extLst>
              <a:ext uri="{FF2B5EF4-FFF2-40B4-BE49-F238E27FC236}">
                <a16:creationId xmlns:a16="http://schemas.microsoft.com/office/drawing/2014/main" id="{9EE22634-A739-4622-B245-8F94AEEF8EFC}"/>
              </a:ext>
            </a:extLst>
          </p:cNvPr>
          <p:cNvSpPr/>
          <p:nvPr/>
        </p:nvSpPr>
        <p:spPr bwMode="auto">
          <a:xfrm rot="5400000">
            <a:off x="31171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0" name="Rectangle: Rounded Corners 619">
            <a:extLst>
              <a:ext uri="{FF2B5EF4-FFF2-40B4-BE49-F238E27FC236}">
                <a16:creationId xmlns:a16="http://schemas.microsoft.com/office/drawing/2014/main" id="{4538A383-5368-4BB7-8EE9-64C06DA8B2E6}"/>
              </a:ext>
            </a:extLst>
          </p:cNvPr>
          <p:cNvSpPr/>
          <p:nvPr/>
        </p:nvSpPr>
        <p:spPr bwMode="auto">
          <a:xfrm rot="5400000">
            <a:off x="32125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1" name="Rectangle: Rounded Corners 620">
            <a:extLst>
              <a:ext uri="{FF2B5EF4-FFF2-40B4-BE49-F238E27FC236}">
                <a16:creationId xmlns:a16="http://schemas.microsoft.com/office/drawing/2014/main" id="{42F41925-1BFC-494F-8EDC-2B96BDC24576}"/>
              </a:ext>
            </a:extLst>
          </p:cNvPr>
          <p:cNvSpPr/>
          <p:nvPr/>
        </p:nvSpPr>
        <p:spPr bwMode="auto">
          <a:xfrm rot="5400000">
            <a:off x="33079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2" name="Rectangle: Rounded Corners 621">
            <a:extLst>
              <a:ext uri="{FF2B5EF4-FFF2-40B4-BE49-F238E27FC236}">
                <a16:creationId xmlns:a16="http://schemas.microsoft.com/office/drawing/2014/main" id="{1891FA49-C580-4E91-B02A-B119081F7F6B}"/>
              </a:ext>
            </a:extLst>
          </p:cNvPr>
          <p:cNvSpPr/>
          <p:nvPr/>
        </p:nvSpPr>
        <p:spPr bwMode="auto">
          <a:xfrm rot="5400000">
            <a:off x="34033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3" name="Rectangle: Rounded Corners 622">
            <a:extLst>
              <a:ext uri="{FF2B5EF4-FFF2-40B4-BE49-F238E27FC236}">
                <a16:creationId xmlns:a16="http://schemas.microsoft.com/office/drawing/2014/main" id="{FE101B11-2266-4DA3-A59D-B39C3F114063}"/>
              </a:ext>
            </a:extLst>
          </p:cNvPr>
          <p:cNvSpPr/>
          <p:nvPr/>
        </p:nvSpPr>
        <p:spPr bwMode="auto">
          <a:xfrm rot="5400000">
            <a:off x="34987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4" name="Rectangle: Rounded Corners 623">
            <a:extLst>
              <a:ext uri="{FF2B5EF4-FFF2-40B4-BE49-F238E27FC236}">
                <a16:creationId xmlns:a16="http://schemas.microsoft.com/office/drawing/2014/main" id="{BAC199C8-537D-4814-A697-94ED9989DF0C}"/>
              </a:ext>
            </a:extLst>
          </p:cNvPr>
          <p:cNvSpPr/>
          <p:nvPr/>
        </p:nvSpPr>
        <p:spPr bwMode="auto">
          <a:xfrm rot="5400000">
            <a:off x="35940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5" name="Rectangle: Rounded Corners 624">
            <a:extLst>
              <a:ext uri="{FF2B5EF4-FFF2-40B4-BE49-F238E27FC236}">
                <a16:creationId xmlns:a16="http://schemas.microsoft.com/office/drawing/2014/main" id="{63C56DB7-0E3D-4FFE-940E-9FCF7B746C4E}"/>
              </a:ext>
            </a:extLst>
          </p:cNvPr>
          <p:cNvSpPr/>
          <p:nvPr/>
        </p:nvSpPr>
        <p:spPr bwMode="auto">
          <a:xfrm rot="5400000">
            <a:off x="36894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6" name="Rectangle: Rounded Corners 625">
            <a:extLst>
              <a:ext uri="{FF2B5EF4-FFF2-40B4-BE49-F238E27FC236}">
                <a16:creationId xmlns:a16="http://schemas.microsoft.com/office/drawing/2014/main" id="{AF80F330-1AB3-4FDB-8FFC-5C1D0551C2DB}"/>
              </a:ext>
            </a:extLst>
          </p:cNvPr>
          <p:cNvSpPr/>
          <p:nvPr/>
        </p:nvSpPr>
        <p:spPr bwMode="auto">
          <a:xfrm rot="5400000">
            <a:off x="378484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7" name="Rectangle: Rounded Corners 626">
            <a:extLst>
              <a:ext uri="{FF2B5EF4-FFF2-40B4-BE49-F238E27FC236}">
                <a16:creationId xmlns:a16="http://schemas.microsoft.com/office/drawing/2014/main" id="{70038F97-9E03-410B-B45A-825483054A0D}"/>
              </a:ext>
            </a:extLst>
          </p:cNvPr>
          <p:cNvSpPr/>
          <p:nvPr/>
        </p:nvSpPr>
        <p:spPr bwMode="auto">
          <a:xfrm rot="5400000">
            <a:off x="38802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8" name="Rectangle: Rounded Corners 627">
            <a:extLst>
              <a:ext uri="{FF2B5EF4-FFF2-40B4-BE49-F238E27FC236}">
                <a16:creationId xmlns:a16="http://schemas.microsoft.com/office/drawing/2014/main" id="{493308DD-6CEA-4829-B389-E4753FB35819}"/>
              </a:ext>
            </a:extLst>
          </p:cNvPr>
          <p:cNvSpPr/>
          <p:nvPr/>
        </p:nvSpPr>
        <p:spPr bwMode="auto">
          <a:xfrm rot="5400000">
            <a:off x="39756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9" name="Rectangle: Rounded Corners 628">
            <a:extLst>
              <a:ext uri="{FF2B5EF4-FFF2-40B4-BE49-F238E27FC236}">
                <a16:creationId xmlns:a16="http://schemas.microsoft.com/office/drawing/2014/main" id="{803F2DE6-4F4A-407E-AA71-A4B5B3CCADCF}"/>
              </a:ext>
            </a:extLst>
          </p:cNvPr>
          <p:cNvSpPr/>
          <p:nvPr/>
        </p:nvSpPr>
        <p:spPr bwMode="auto">
          <a:xfrm rot="5400000">
            <a:off x="407098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0" name="Rectangle: Rounded Corners 629">
            <a:extLst>
              <a:ext uri="{FF2B5EF4-FFF2-40B4-BE49-F238E27FC236}">
                <a16:creationId xmlns:a16="http://schemas.microsoft.com/office/drawing/2014/main" id="{17867B94-F52A-47E3-B0FF-2411BECDF712}"/>
              </a:ext>
            </a:extLst>
          </p:cNvPr>
          <p:cNvSpPr/>
          <p:nvPr/>
        </p:nvSpPr>
        <p:spPr bwMode="auto">
          <a:xfrm rot="5400000">
            <a:off x="41663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1" name="Rectangle: Rounded Corners 630">
            <a:extLst>
              <a:ext uri="{FF2B5EF4-FFF2-40B4-BE49-F238E27FC236}">
                <a16:creationId xmlns:a16="http://schemas.microsoft.com/office/drawing/2014/main" id="{53037610-AC0E-45B1-89E8-F31EE6A68A50}"/>
              </a:ext>
            </a:extLst>
          </p:cNvPr>
          <p:cNvSpPr/>
          <p:nvPr/>
        </p:nvSpPr>
        <p:spPr bwMode="auto">
          <a:xfrm rot="5400000">
            <a:off x="42617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2" name="Rectangle: Rounded Corners 631">
            <a:extLst>
              <a:ext uri="{FF2B5EF4-FFF2-40B4-BE49-F238E27FC236}">
                <a16:creationId xmlns:a16="http://schemas.microsoft.com/office/drawing/2014/main" id="{FFAB6029-59AE-497F-A0AD-40FD738A773B}"/>
              </a:ext>
            </a:extLst>
          </p:cNvPr>
          <p:cNvSpPr/>
          <p:nvPr/>
        </p:nvSpPr>
        <p:spPr bwMode="auto">
          <a:xfrm rot="5400000">
            <a:off x="43571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3" name="Rectangle: Rounded Corners 632">
            <a:extLst>
              <a:ext uri="{FF2B5EF4-FFF2-40B4-BE49-F238E27FC236}">
                <a16:creationId xmlns:a16="http://schemas.microsoft.com/office/drawing/2014/main" id="{3FE54C5D-020A-43F0-8C35-90BF8AA15202}"/>
              </a:ext>
            </a:extLst>
          </p:cNvPr>
          <p:cNvSpPr/>
          <p:nvPr/>
        </p:nvSpPr>
        <p:spPr bwMode="auto">
          <a:xfrm rot="5400000">
            <a:off x="44525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4" name="Rectangle: Rounded Corners 633">
            <a:extLst>
              <a:ext uri="{FF2B5EF4-FFF2-40B4-BE49-F238E27FC236}">
                <a16:creationId xmlns:a16="http://schemas.microsoft.com/office/drawing/2014/main" id="{2F13B706-9F60-4D0B-B6DA-A7BADBDB1432}"/>
              </a:ext>
            </a:extLst>
          </p:cNvPr>
          <p:cNvSpPr/>
          <p:nvPr/>
        </p:nvSpPr>
        <p:spPr bwMode="auto">
          <a:xfrm rot="5400000">
            <a:off x="45478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5" name="Rectangle: Rounded Corners 634">
            <a:extLst>
              <a:ext uri="{FF2B5EF4-FFF2-40B4-BE49-F238E27FC236}">
                <a16:creationId xmlns:a16="http://schemas.microsoft.com/office/drawing/2014/main" id="{5A06F322-4CB5-4A3B-A7F6-432DCB7C249C}"/>
              </a:ext>
            </a:extLst>
          </p:cNvPr>
          <p:cNvSpPr/>
          <p:nvPr/>
        </p:nvSpPr>
        <p:spPr bwMode="auto">
          <a:xfrm rot="5400000">
            <a:off x="46432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6" name="Rectangle: Rounded Corners 635">
            <a:extLst>
              <a:ext uri="{FF2B5EF4-FFF2-40B4-BE49-F238E27FC236}">
                <a16:creationId xmlns:a16="http://schemas.microsoft.com/office/drawing/2014/main" id="{3532D818-0334-40E4-A5DE-97E9BB6707FB}"/>
              </a:ext>
            </a:extLst>
          </p:cNvPr>
          <p:cNvSpPr/>
          <p:nvPr/>
        </p:nvSpPr>
        <p:spPr bwMode="auto">
          <a:xfrm rot="5400000">
            <a:off x="473864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7" name="Rectangle: Rounded Corners 636">
            <a:extLst>
              <a:ext uri="{FF2B5EF4-FFF2-40B4-BE49-F238E27FC236}">
                <a16:creationId xmlns:a16="http://schemas.microsoft.com/office/drawing/2014/main" id="{86458828-FF31-468A-B1B9-199597DB3996}"/>
              </a:ext>
            </a:extLst>
          </p:cNvPr>
          <p:cNvSpPr/>
          <p:nvPr/>
        </p:nvSpPr>
        <p:spPr bwMode="auto">
          <a:xfrm rot="5400000">
            <a:off x="48340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8" name="Rectangle: Rounded Corners 637">
            <a:extLst>
              <a:ext uri="{FF2B5EF4-FFF2-40B4-BE49-F238E27FC236}">
                <a16:creationId xmlns:a16="http://schemas.microsoft.com/office/drawing/2014/main" id="{E9A41E93-37EA-4BCD-97B0-08E9C7DB6E7B}"/>
              </a:ext>
            </a:extLst>
          </p:cNvPr>
          <p:cNvSpPr/>
          <p:nvPr/>
        </p:nvSpPr>
        <p:spPr bwMode="auto">
          <a:xfrm rot="5400000">
            <a:off x="49294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9" name="Rectangle: Rounded Corners 638">
            <a:extLst>
              <a:ext uri="{FF2B5EF4-FFF2-40B4-BE49-F238E27FC236}">
                <a16:creationId xmlns:a16="http://schemas.microsoft.com/office/drawing/2014/main" id="{DA600C97-3C55-4488-8350-BE2B3D97C721}"/>
              </a:ext>
            </a:extLst>
          </p:cNvPr>
          <p:cNvSpPr/>
          <p:nvPr/>
        </p:nvSpPr>
        <p:spPr bwMode="auto">
          <a:xfrm rot="5400000">
            <a:off x="502478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0" name="Rectangle: Rounded Corners 639">
            <a:extLst>
              <a:ext uri="{FF2B5EF4-FFF2-40B4-BE49-F238E27FC236}">
                <a16:creationId xmlns:a16="http://schemas.microsoft.com/office/drawing/2014/main" id="{86725FF4-E042-45D6-B05B-2A43A1C054A0}"/>
              </a:ext>
            </a:extLst>
          </p:cNvPr>
          <p:cNvSpPr/>
          <p:nvPr/>
        </p:nvSpPr>
        <p:spPr bwMode="auto">
          <a:xfrm rot="5400000">
            <a:off x="51201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1" name="Rectangle: Rounded Corners 640">
            <a:extLst>
              <a:ext uri="{FF2B5EF4-FFF2-40B4-BE49-F238E27FC236}">
                <a16:creationId xmlns:a16="http://schemas.microsoft.com/office/drawing/2014/main" id="{E4BBFB07-0BB8-405C-87C9-CD897F4CFD95}"/>
              </a:ext>
            </a:extLst>
          </p:cNvPr>
          <p:cNvSpPr/>
          <p:nvPr/>
        </p:nvSpPr>
        <p:spPr bwMode="auto">
          <a:xfrm rot="5400000">
            <a:off x="52155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2" name="Rectangle: Rounded Corners 641">
            <a:extLst>
              <a:ext uri="{FF2B5EF4-FFF2-40B4-BE49-F238E27FC236}">
                <a16:creationId xmlns:a16="http://schemas.microsoft.com/office/drawing/2014/main" id="{A586B70B-5296-481C-8B73-936E5482CE24}"/>
              </a:ext>
            </a:extLst>
          </p:cNvPr>
          <p:cNvSpPr/>
          <p:nvPr/>
        </p:nvSpPr>
        <p:spPr bwMode="auto">
          <a:xfrm rot="5400000">
            <a:off x="531092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3" name="Rectangle: Rounded Corners 642">
            <a:extLst>
              <a:ext uri="{FF2B5EF4-FFF2-40B4-BE49-F238E27FC236}">
                <a16:creationId xmlns:a16="http://schemas.microsoft.com/office/drawing/2014/main" id="{91082ACF-0295-4AFB-8E3A-19BC661FC8DE}"/>
              </a:ext>
            </a:extLst>
          </p:cNvPr>
          <p:cNvSpPr/>
          <p:nvPr/>
        </p:nvSpPr>
        <p:spPr bwMode="auto">
          <a:xfrm rot="5400000">
            <a:off x="54063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4" name="Rectangle: Rounded Corners 643">
            <a:extLst>
              <a:ext uri="{FF2B5EF4-FFF2-40B4-BE49-F238E27FC236}">
                <a16:creationId xmlns:a16="http://schemas.microsoft.com/office/drawing/2014/main" id="{03E715F7-37F9-42FC-8274-1D3D9833C4DB}"/>
              </a:ext>
            </a:extLst>
          </p:cNvPr>
          <p:cNvSpPr/>
          <p:nvPr/>
        </p:nvSpPr>
        <p:spPr bwMode="auto">
          <a:xfrm rot="5400000">
            <a:off x="550168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5" name="Rectangle: Rounded Corners 644">
            <a:extLst>
              <a:ext uri="{FF2B5EF4-FFF2-40B4-BE49-F238E27FC236}">
                <a16:creationId xmlns:a16="http://schemas.microsoft.com/office/drawing/2014/main" id="{3CD4A99A-17AF-4533-B65C-1BD6F7F9908A}"/>
              </a:ext>
            </a:extLst>
          </p:cNvPr>
          <p:cNvSpPr/>
          <p:nvPr/>
        </p:nvSpPr>
        <p:spPr bwMode="auto">
          <a:xfrm rot="5400000">
            <a:off x="55970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6" name="Rectangle: Rounded Corners 645">
            <a:extLst>
              <a:ext uri="{FF2B5EF4-FFF2-40B4-BE49-F238E27FC236}">
                <a16:creationId xmlns:a16="http://schemas.microsoft.com/office/drawing/2014/main" id="{96FB26F9-D5F7-41DB-9025-A34B6A0796FF}"/>
              </a:ext>
            </a:extLst>
          </p:cNvPr>
          <p:cNvSpPr/>
          <p:nvPr/>
        </p:nvSpPr>
        <p:spPr bwMode="auto">
          <a:xfrm rot="5400000">
            <a:off x="56924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7" name="Rectangle: Rounded Corners 646">
            <a:extLst>
              <a:ext uri="{FF2B5EF4-FFF2-40B4-BE49-F238E27FC236}">
                <a16:creationId xmlns:a16="http://schemas.microsoft.com/office/drawing/2014/main" id="{9B7C313F-0C18-4F69-B62C-FAFEEDF0FE50}"/>
              </a:ext>
            </a:extLst>
          </p:cNvPr>
          <p:cNvSpPr/>
          <p:nvPr/>
        </p:nvSpPr>
        <p:spPr bwMode="auto">
          <a:xfrm rot="5400000">
            <a:off x="578782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8" name="Rectangle: Rounded Corners 647">
            <a:extLst>
              <a:ext uri="{FF2B5EF4-FFF2-40B4-BE49-F238E27FC236}">
                <a16:creationId xmlns:a16="http://schemas.microsoft.com/office/drawing/2014/main" id="{13A1AB19-31CC-4592-BFA9-9D42B8A5BDE1}"/>
              </a:ext>
            </a:extLst>
          </p:cNvPr>
          <p:cNvSpPr/>
          <p:nvPr/>
        </p:nvSpPr>
        <p:spPr bwMode="auto">
          <a:xfrm rot="5400000">
            <a:off x="5883200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9" name="Rectangle: Rounded Corners 648">
            <a:extLst>
              <a:ext uri="{FF2B5EF4-FFF2-40B4-BE49-F238E27FC236}">
                <a16:creationId xmlns:a16="http://schemas.microsoft.com/office/drawing/2014/main" id="{7B845170-9DCA-4577-843B-884B201E2CA9}"/>
              </a:ext>
            </a:extLst>
          </p:cNvPr>
          <p:cNvSpPr/>
          <p:nvPr/>
        </p:nvSpPr>
        <p:spPr bwMode="auto">
          <a:xfrm rot="5400000">
            <a:off x="59785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0" name="Rectangle: Rounded Corners 649">
            <a:extLst>
              <a:ext uri="{FF2B5EF4-FFF2-40B4-BE49-F238E27FC236}">
                <a16:creationId xmlns:a16="http://schemas.microsoft.com/office/drawing/2014/main" id="{9C02DBDC-10B2-4F8E-9D09-18A211106741}"/>
              </a:ext>
            </a:extLst>
          </p:cNvPr>
          <p:cNvSpPr/>
          <p:nvPr/>
        </p:nvSpPr>
        <p:spPr bwMode="auto">
          <a:xfrm rot="5400000">
            <a:off x="607396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1" name="Rectangle: Rounded Corners 650">
            <a:extLst>
              <a:ext uri="{FF2B5EF4-FFF2-40B4-BE49-F238E27FC236}">
                <a16:creationId xmlns:a16="http://schemas.microsoft.com/office/drawing/2014/main" id="{5DB72B5C-9D06-47D0-8258-F6CB1E512E00}"/>
              </a:ext>
            </a:extLst>
          </p:cNvPr>
          <p:cNvSpPr/>
          <p:nvPr/>
        </p:nvSpPr>
        <p:spPr bwMode="auto">
          <a:xfrm rot="5400000">
            <a:off x="61693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2" name="Rectangle: Rounded Corners 651">
            <a:extLst>
              <a:ext uri="{FF2B5EF4-FFF2-40B4-BE49-F238E27FC236}">
                <a16:creationId xmlns:a16="http://schemas.microsoft.com/office/drawing/2014/main" id="{BAEE1689-4F62-4188-9F0A-C8B587A7F01C}"/>
              </a:ext>
            </a:extLst>
          </p:cNvPr>
          <p:cNvSpPr/>
          <p:nvPr/>
        </p:nvSpPr>
        <p:spPr bwMode="auto">
          <a:xfrm rot="5400000">
            <a:off x="626472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3" name="Rectangle: Rounded Corners 652">
            <a:extLst>
              <a:ext uri="{FF2B5EF4-FFF2-40B4-BE49-F238E27FC236}">
                <a16:creationId xmlns:a16="http://schemas.microsoft.com/office/drawing/2014/main" id="{515F5BC9-AE26-4C59-8029-7159BA290D4D}"/>
              </a:ext>
            </a:extLst>
          </p:cNvPr>
          <p:cNvSpPr/>
          <p:nvPr/>
        </p:nvSpPr>
        <p:spPr bwMode="auto">
          <a:xfrm rot="5400000">
            <a:off x="6360100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4" name="Rectangle: Rounded Corners 653">
            <a:extLst>
              <a:ext uri="{FF2B5EF4-FFF2-40B4-BE49-F238E27FC236}">
                <a16:creationId xmlns:a16="http://schemas.microsoft.com/office/drawing/2014/main" id="{01280AFD-6153-4252-8978-230BDDB6D1F8}"/>
              </a:ext>
            </a:extLst>
          </p:cNvPr>
          <p:cNvSpPr/>
          <p:nvPr/>
        </p:nvSpPr>
        <p:spPr bwMode="auto">
          <a:xfrm rot="5400000">
            <a:off x="645548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5" name="Rectangle: Rounded Corners 654">
            <a:extLst>
              <a:ext uri="{FF2B5EF4-FFF2-40B4-BE49-F238E27FC236}">
                <a16:creationId xmlns:a16="http://schemas.microsoft.com/office/drawing/2014/main" id="{1BC74575-A3B8-440C-9D18-BAE5A4AA3866}"/>
              </a:ext>
            </a:extLst>
          </p:cNvPr>
          <p:cNvSpPr/>
          <p:nvPr/>
        </p:nvSpPr>
        <p:spPr bwMode="auto">
          <a:xfrm rot="5400000">
            <a:off x="65508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6" name="Rectangle: Rounded Corners 655">
            <a:extLst>
              <a:ext uri="{FF2B5EF4-FFF2-40B4-BE49-F238E27FC236}">
                <a16:creationId xmlns:a16="http://schemas.microsoft.com/office/drawing/2014/main" id="{1A97E503-0CBD-40F2-89BC-90A6E7530EFC}"/>
              </a:ext>
            </a:extLst>
          </p:cNvPr>
          <p:cNvSpPr/>
          <p:nvPr/>
        </p:nvSpPr>
        <p:spPr bwMode="auto">
          <a:xfrm rot="5400000">
            <a:off x="66462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7" name="Rectangle: Rounded Corners 656">
            <a:extLst>
              <a:ext uri="{FF2B5EF4-FFF2-40B4-BE49-F238E27FC236}">
                <a16:creationId xmlns:a16="http://schemas.microsoft.com/office/drawing/2014/main" id="{D8638084-ABC6-4685-B639-0FDAE3374C38}"/>
              </a:ext>
            </a:extLst>
          </p:cNvPr>
          <p:cNvSpPr/>
          <p:nvPr/>
        </p:nvSpPr>
        <p:spPr bwMode="auto">
          <a:xfrm rot="5400000">
            <a:off x="67416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8" name="Flowchart: Process 657">
            <a:extLst>
              <a:ext uri="{FF2B5EF4-FFF2-40B4-BE49-F238E27FC236}">
                <a16:creationId xmlns:a16="http://schemas.microsoft.com/office/drawing/2014/main" id="{C0FC9244-EF6A-4E21-B7DF-CDCA98F6B9D2}"/>
              </a:ext>
            </a:extLst>
          </p:cNvPr>
          <p:cNvSpPr/>
          <p:nvPr/>
        </p:nvSpPr>
        <p:spPr bwMode="auto">
          <a:xfrm>
            <a:off x="577310" y="5083518"/>
            <a:ext cx="6444974" cy="1593315"/>
          </a:xfrm>
          <a:prstGeom prst="flowChartProcess">
            <a:avLst/>
          </a:prstGeom>
          <a:solidFill>
            <a:schemeClr val="tx2">
              <a:lumMod val="25000"/>
              <a:lumOff val="75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9" name="Rectangle: Rounded Corners 658">
            <a:extLst>
              <a:ext uri="{FF2B5EF4-FFF2-40B4-BE49-F238E27FC236}">
                <a16:creationId xmlns:a16="http://schemas.microsoft.com/office/drawing/2014/main" id="{85B996BF-FE01-49E1-AFF4-F156DEA90A45}"/>
              </a:ext>
            </a:extLst>
          </p:cNvPr>
          <p:cNvSpPr/>
          <p:nvPr/>
        </p:nvSpPr>
        <p:spPr bwMode="auto">
          <a:xfrm rot="5400000">
            <a:off x="149572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0" name="Rectangle: Rounded Corners 659">
            <a:extLst>
              <a:ext uri="{FF2B5EF4-FFF2-40B4-BE49-F238E27FC236}">
                <a16:creationId xmlns:a16="http://schemas.microsoft.com/office/drawing/2014/main" id="{4288D0E1-DB64-4752-8C95-105A2F4450CC}"/>
              </a:ext>
            </a:extLst>
          </p:cNvPr>
          <p:cNvSpPr/>
          <p:nvPr/>
        </p:nvSpPr>
        <p:spPr bwMode="auto">
          <a:xfrm rot="5400000">
            <a:off x="159110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1" name="Rectangle: Rounded Corners 660">
            <a:extLst>
              <a:ext uri="{FF2B5EF4-FFF2-40B4-BE49-F238E27FC236}">
                <a16:creationId xmlns:a16="http://schemas.microsoft.com/office/drawing/2014/main" id="{DA261896-0F4D-4339-BFD3-447C0E185574}"/>
              </a:ext>
            </a:extLst>
          </p:cNvPr>
          <p:cNvSpPr/>
          <p:nvPr/>
        </p:nvSpPr>
        <p:spPr bwMode="auto">
          <a:xfrm rot="5400000">
            <a:off x="168648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2" name="Rectangle: Rounded Corners 661">
            <a:extLst>
              <a:ext uri="{FF2B5EF4-FFF2-40B4-BE49-F238E27FC236}">
                <a16:creationId xmlns:a16="http://schemas.microsoft.com/office/drawing/2014/main" id="{FFBA86E1-94B6-4D2B-A302-8809B533C10F}"/>
              </a:ext>
            </a:extLst>
          </p:cNvPr>
          <p:cNvSpPr/>
          <p:nvPr/>
        </p:nvSpPr>
        <p:spPr bwMode="auto">
          <a:xfrm rot="5400000">
            <a:off x="178186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3" name="Rectangle: Rounded Corners 662">
            <a:extLst>
              <a:ext uri="{FF2B5EF4-FFF2-40B4-BE49-F238E27FC236}">
                <a16:creationId xmlns:a16="http://schemas.microsoft.com/office/drawing/2014/main" id="{C426B0B7-F7EA-4DA1-BE3C-ADDC1C9980F2}"/>
              </a:ext>
            </a:extLst>
          </p:cNvPr>
          <p:cNvSpPr/>
          <p:nvPr/>
        </p:nvSpPr>
        <p:spPr bwMode="auto">
          <a:xfrm rot="5400000">
            <a:off x="18772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4" name="Rectangle: Rounded Corners 663">
            <a:extLst>
              <a:ext uri="{FF2B5EF4-FFF2-40B4-BE49-F238E27FC236}">
                <a16:creationId xmlns:a16="http://schemas.microsoft.com/office/drawing/2014/main" id="{029B661F-1CCF-4B5E-A8D8-4C4531689339}"/>
              </a:ext>
            </a:extLst>
          </p:cNvPr>
          <p:cNvSpPr/>
          <p:nvPr/>
        </p:nvSpPr>
        <p:spPr bwMode="auto">
          <a:xfrm rot="5400000">
            <a:off x="197262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5" name="Rectangle: Rounded Corners 664">
            <a:extLst>
              <a:ext uri="{FF2B5EF4-FFF2-40B4-BE49-F238E27FC236}">
                <a16:creationId xmlns:a16="http://schemas.microsoft.com/office/drawing/2014/main" id="{A1822033-32FA-45BA-A7B1-2BABD8B7CA85}"/>
              </a:ext>
            </a:extLst>
          </p:cNvPr>
          <p:cNvSpPr/>
          <p:nvPr/>
        </p:nvSpPr>
        <p:spPr bwMode="auto">
          <a:xfrm rot="5400000">
            <a:off x="206800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6" name="Rectangle: Rounded Corners 665">
            <a:extLst>
              <a:ext uri="{FF2B5EF4-FFF2-40B4-BE49-F238E27FC236}">
                <a16:creationId xmlns:a16="http://schemas.microsoft.com/office/drawing/2014/main" id="{2401B2C2-2DC2-4ED1-AD3A-99268FD34A21}"/>
              </a:ext>
            </a:extLst>
          </p:cNvPr>
          <p:cNvSpPr/>
          <p:nvPr/>
        </p:nvSpPr>
        <p:spPr bwMode="auto">
          <a:xfrm rot="5400000">
            <a:off x="216338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7" name="Rectangle: Rounded Corners 666">
            <a:extLst>
              <a:ext uri="{FF2B5EF4-FFF2-40B4-BE49-F238E27FC236}">
                <a16:creationId xmlns:a16="http://schemas.microsoft.com/office/drawing/2014/main" id="{B3E6F642-9A8E-4268-AB34-C94BFABFBDA4}"/>
              </a:ext>
            </a:extLst>
          </p:cNvPr>
          <p:cNvSpPr/>
          <p:nvPr/>
        </p:nvSpPr>
        <p:spPr bwMode="auto">
          <a:xfrm rot="5400000">
            <a:off x="22587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8" name="Rectangle: Rounded Corners 667">
            <a:extLst>
              <a:ext uri="{FF2B5EF4-FFF2-40B4-BE49-F238E27FC236}">
                <a16:creationId xmlns:a16="http://schemas.microsoft.com/office/drawing/2014/main" id="{F84960D6-E638-47E5-B971-7E197D45184B}"/>
              </a:ext>
            </a:extLst>
          </p:cNvPr>
          <p:cNvSpPr/>
          <p:nvPr/>
        </p:nvSpPr>
        <p:spPr bwMode="auto">
          <a:xfrm rot="5400000">
            <a:off x="23541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9" name="Rectangle: Rounded Corners 668">
            <a:extLst>
              <a:ext uri="{FF2B5EF4-FFF2-40B4-BE49-F238E27FC236}">
                <a16:creationId xmlns:a16="http://schemas.microsoft.com/office/drawing/2014/main" id="{22DA55B6-DD20-4C98-8763-81CD9E9745E2}"/>
              </a:ext>
            </a:extLst>
          </p:cNvPr>
          <p:cNvSpPr/>
          <p:nvPr/>
        </p:nvSpPr>
        <p:spPr bwMode="auto">
          <a:xfrm rot="5400000">
            <a:off x="244952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0" name="Rectangle: Rounded Corners 669">
            <a:extLst>
              <a:ext uri="{FF2B5EF4-FFF2-40B4-BE49-F238E27FC236}">
                <a16:creationId xmlns:a16="http://schemas.microsoft.com/office/drawing/2014/main" id="{679334DC-FF7F-4A5F-BB78-0B6D4B241921}"/>
              </a:ext>
            </a:extLst>
          </p:cNvPr>
          <p:cNvSpPr/>
          <p:nvPr/>
        </p:nvSpPr>
        <p:spPr bwMode="auto">
          <a:xfrm rot="5400000">
            <a:off x="25449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1" name="Rectangle: Rounded Corners 670">
            <a:extLst>
              <a:ext uri="{FF2B5EF4-FFF2-40B4-BE49-F238E27FC236}">
                <a16:creationId xmlns:a16="http://schemas.microsoft.com/office/drawing/2014/main" id="{CACFD367-AF1E-4581-847B-5B7BDA2063BA}"/>
              </a:ext>
            </a:extLst>
          </p:cNvPr>
          <p:cNvSpPr/>
          <p:nvPr/>
        </p:nvSpPr>
        <p:spPr bwMode="auto">
          <a:xfrm rot="5400000">
            <a:off x="26402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2" name="Rectangle: Rounded Corners 671">
            <a:extLst>
              <a:ext uri="{FF2B5EF4-FFF2-40B4-BE49-F238E27FC236}">
                <a16:creationId xmlns:a16="http://schemas.microsoft.com/office/drawing/2014/main" id="{5DE77DE9-978D-45AC-8B0C-95FBF40240DA}"/>
              </a:ext>
            </a:extLst>
          </p:cNvPr>
          <p:cNvSpPr/>
          <p:nvPr/>
        </p:nvSpPr>
        <p:spPr bwMode="auto">
          <a:xfrm rot="5400000">
            <a:off x="273566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3" name="Rectangle: Rounded Corners 672">
            <a:extLst>
              <a:ext uri="{FF2B5EF4-FFF2-40B4-BE49-F238E27FC236}">
                <a16:creationId xmlns:a16="http://schemas.microsoft.com/office/drawing/2014/main" id="{91DA9491-DEF3-4BA0-A458-352DC17EC5AD}"/>
              </a:ext>
            </a:extLst>
          </p:cNvPr>
          <p:cNvSpPr/>
          <p:nvPr/>
        </p:nvSpPr>
        <p:spPr bwMode="auto">
          <a:xfrm rot="5400000">
            <a:off x="28310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4" name="Rectangle: Rounded Corners 673">
            <a:extLst>
              <a:ext uri="{FF2B5EF4-FFF2-40B4-BE49-F238E27FC236}">
                <a16:creationId xmlns:a16="http://schemas.microsoft.com/office/drawing/2014/main" id="{1D6CECA1-BEC3-447D-9404-825C8953F84C}"/>
              </a:ext>
            </a:extLst>
          </p:cNvPr>
          <p:cNvSpPr/>
          <p:nvPr/>
        </p:nvSpPr>
        <p:spPr bwMode="auto">
          <a:xfrm rot="5400000">
            <a:off x="29264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5" name="Rectangle: Rounded Corners 674">
            <a:extLst>
              <a:ext uri="{FF2B5EF4-FFF2-40B4-BE49-F238E27FC236}">
                <a16:creationId xmlns:a16="http://schemas.microsoft.com/office/drawing/2014/main" id="{22F92230-CB1A-4AC0-BDD0-0482B4588EA3}"/>
              </a:ext>
            </a:extLst>
          </p:cNvPr>
          <p:cNvSpPr/>
          <p:nvPr/>
        </p:nvSpPr>
        <p:spPr bwMode="auto">
          <a:xfrm rot="5400000">
            <a:off x="30218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6" name="Rectangle: Rounded Corners 675">
            <a:extLst>
              <a:ext uri="{FF2B5EF4-FFF2-40B4-BE49-F238E27FC236}">
                <a16:creationId xmlns:a16="http://schemas.microsoft.com/office/drawing/2014/main" id="{C66D17CB-9897-48D4-9BA3-4D5BD0CE8290}"/>
              </a:ext>
            </a:extLst>
          </p:cNvPr>
          <p:cNvSpPr/>
          <p:nvPr/>
        </p:nvSpPr>
        <p:spPr bwMode="auto">
          <a:xfrm rot="5400000">
            <a:off x="31171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7" name="Rectangle: Rounded Corners 676">
            <a:extLst>
              <a:ext uri="{FF2B5EF4-FFF2-40B4-BE49-F238E27FC236}">
                <a16:creationId xmlns:a16="http://schemas.microsoft.com/office/drawing/2014/main" id="{D4B87C83-6B09-4E01-98D8-CC4046EF7E66}"/>
              </a:ext>
            </a:extLst>
          </p:cNvPr>
          <p:cNvSpPr/>
          <p:nvPr/>
        </p:nvSpPr>
        <p:spPr bwMode="auto">
          <a:xfrm rot="5400000">
            <a:off x="32125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8" name="Rectangle: Rounded Corners 677">
            <a:extLst>
              <a:ext uri="{FF2B5EF4-FFF2-40B4-BE49-F238E27FC236}">
                <a16:creationId xmlns:a16="http://schemas.microsoft.com/office/drawing/2014/main" id="{3EAC5BAC-D17E-4DC4-B533-B319E5B7CF8D}"/>
              </a:ext>
            </a:extLst>
          </p:cNvPr>
          <p:cNvSpPr/>
          <p:nvPr/>
        </p:nvSpPr>
        <p:spPr bwMode="auto">
          <a:xfrm rot="5400000">
            <a:off x="33079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9" name="Rectangle: Rounded Corners 678">
            <a:extLst>
              <a:ext uri="{FF2B5EF4-FFF2-40B4-BE49-F238E27FC236}">
                <a16:creationId xmlns:a16="http://schemas.microsoft.com/office/drawing/2014/main" id="{100FABAB-3982-40A0-8406-DD187F26F146}"/>
              </a:ext>
            </a:extLst>
          </p:cNvPr>
          <p:cNvSpPr/>
          <p:nvPr/>
        </p:nvSpPr>
        <p:spPr bwMode="auto">
          <a:xfrm rot="5400000">
            <a:off x="34033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0" name="Rectangle: Rounded Corners 679">
            <a:extLst>
              <a:ext uri="{FF2B5EF4-FFF2-40B4-BE49-F238E27FC236}">
                <a16:creationId xmlns:a16="http://schemas.microsoft.com/office/drawing/2014/main" id="{A7EC5D5D-1536-4068-984C-0C6E2946DD55}"/>
              </a:ext>
            </a:extLst>
          </p:cNvPr>
          <p:cNvSpPr/>
          <p:nvPr/>
        </p:nvSpPr>
        <p:spPr bwMode="auto">
          <a:xfrm rot="5400000">
            <a:off x="34987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1" name="Rectangle: Rounded Corners 680">
            <a:extLst>
              <a:ext uri="{FF2B5EF4-FFF2-40B4-BE49-F238E27FC236}">
                <a16:creationId xmlns:a16="http://schemas.microsoft.com/office/drawing/2014/main" id="{5DB3DA66-EB43-4954-A4C0-E74C0FCF3E5D}"/>
              </a:ext>
            </a:extLst>
          </p:cNvPr>
          <p:cNvSpPr/>
          <p:nvPr/>
        </p:nvSpPr>
        <p:spPr bwMode="auto">
          <a:xfrm rot="5400000">
            <a:off x="35940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2" name="Rectangle: Rounded Corners 681">
            <a:extLst>
              <a:ext uri="{FF2B5EF4-FFF2-40B4-BE49-F238E27FC236}">
                <a16:creationId xmlns:a16="http://schemas.microsoft.com/office/drawing/2014/main" id="{2ACE9D89-EC91-44A3-8A3E-36F39C5D1D03}"/>
              </a:ext>
            </a:extLst>
          </p:cNvPr>
          <p:cNvSpPr/>
          <p:nvPr/>
        </p:nvSpPr>
        <p:spPr bwMode="auto">
          <a:xfrm rot="5400000">
            <a:off x="36894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3" name="Rectangle: Rounded Corners 682">
            <a:extLst>
              <a:ext uri="{FF2B5EF4-FFF2-40B4-BE49-F238E27FC236}">
                <a16:creationId xmlns:a16="http://schemas.microsoft.com/office/drawing/2014/main" id="{61C51B6C-8D74-4989-88F1-235630052706}"/>
              </a:ext>
            </a:extLst>
          </p:cNvPr>
          <p:cNvSpPr/>
          <p:nvPr/>
        </p:nvSpPr>
        <p:spPr bwMode="auto">
          <a:xfrm rot="5400000">
            <a:off x="378484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4" name="Rectangle: Rounded Corners 683">
            <a:extLst>
              <a:ext uri="{FF2B5EF4-FFF2-40B4-BE49-F238E27FC236}">
                <a16:creationId xmlns:a16="http://schemas.microsoft.com/office/drawing/2014/main" id="{F92A21DB-B338-48BB-8E44-FD14DF71E5AD}"/>
              </a:ext>
            </a:extLst>
          </p:cNvPr>
          <p:cNvSpPr/>
          <p:nvPr/>
        </p:nvSpPr>
        <p:spPr bwMode="auto">
          <a:xfrm rot="5400000">
            <a:off x="38802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5" name="Rectangle: Rounded Corners 684">
            <a:extLst>
              <a:ext uri="{FF2B5EF4-FFF2-40B4-BE49-F238E27FC236}">
                <a16:creationId xmlns:a16="http://schemas.microsoft.com/office/drawing/2014/main" id="{0B6DA4DB-1FCA-4B11-B2AD-624A560446C3}"/>
              </a:ext>
            </a:extLst>
          </p:cNvPr>
          <p:cNvSpPr/>
          <p:nvPr/>
        </p:nvSpPr>
        <p:spPr bwMode="auto">
          <a:xfrm rot="5400000">
            <a:off x="39756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6" name="Rectangle: Rounded Corners 685">
            <a:extLst>
              <a:ext uri="{FF2B5EF4-FFF2-40B4-BE49-F238E27FC236}">
                <a16:creationId xmlns:a16="http://schemas.microsoft.com/office/drawing/2014/main" id="{04F6E69C-8A10-4386-94DF-4A14F09FB734}"/>
              </a:ext>
            </a:extLst>
          </p:cNvPr>
          <p:cNvSpPr/>
          <p:nvPr/>
        </p:nvSpPr>
        <p:spPr bwMode="auto">
          <a:xfrm rot="5400000">
            <a:off x="407098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7" name="Rectangle: Rounded Corners 686">
            <a:extLst>
              <a:ext uri="{FF2B5EF4-FFF2-40B4-BE49-F238E27FC236}">
                <a16:creationId xmlns:a16="http://schemas.microsoft.com/office/drawing/2014/main" id="{F290AD56-BD2B-46A0-92B8-7A80135DBCF4}"/>
              </a:ext>
            </a:extLst>
          </p:cNvPr>
          <p:cNvSpPr/>
          <p:nvPr/>
        </p:nvSpPr>
        <p:spPr bwMode="auto">
          <a:xfrm rot="5400000">
            <a:off x="41663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8" name="Rectangle: Rounded Corners 687">
            <a:extLst>
              <a:ext uri="{FF2B5EF4-FFF2-40B4-BE49-F238E27FC236}">
                <a16:creationId xmlns:a16="http://schemas.microsoft.com/office/drawing/2014/main" id="{18ABCA49-C4F2-4A61-B22A-93BE95C9BA2C}"/>
              </a:ext>
            </a:extLst>
          </p:cNvPr>
          <p:cNvSpPr/>
          <p:nvPr/>
        </p:nvSpPr>
        <p:spPr bwMode="auto">
          <a:xfrm rot="5400000">
            <a:off x="42617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9" name="Rectangle: Rounded Corners 688">
            <a:extLst>
              <a:ext uri="{FF2B5EF4-FFF2-40B4-BE49-F238E27FC236}">
                <a16:creationId xmlns:a16="http://schemas.microsoft.com/office/drawing/2014/main" id="{C55FC468-C427-4652-AF30-266886C9F634}"/>
              </a:ext>
            </a:extLst>
          </p:cNvPr>
          <p:cNvSpPr/>
          <p:nvPr/>
        </p:nvSpPr>
        <p:spPr bwMode="auto">
          <a:xfrm rot="5400000">
            <a:off x="43571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0" name="Rectangle: Rounded Corners 689">
            <a:extLst>
              <a:ext uri="{FF2B5EF4-FFF2-40B4-BE49-F238E27FC236}">
                <a16:creationId xmlns:a16="http://schemas.microsoft.com/office/drawing/2014/main" id="{4D88BFF2-875A-4526-92A1-6C43861E47F1}"/>
              </a:ext>
            </a:extLst>
          </p:cNvPr>
          <p:cNvSpPr/>
          <p:nvPr/>
        </p:nvSpPr>
        <p:spPr bwMode="auto">
          <a:xfrm rot="5400000">
            <a:off x="44525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1" name="Rectangle: Rounded Corners 690">
            <a:extLst>
              <a:ext uri="{FF2B5EF4-FFF2-40B4-BE49-F238E27FC236}">
                <a16:creationId xmlns:a16="http://schemas.microsoft.com/office/drawing/2014/main" id="{D9C39C92-A028-4749-B80D-F7661E3E36A1}"/>
              </a:ext>
            </a:extLst>
          </p:cNvPr>
          <p:cNvSpPr/>
          <p:nvPr/>
        </p:nvSpPr>
        <p:spPr bwMode="auto">
          <a:xfrm rot="5400000">
            <a:off x="45478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2" name="Rectangle: Rounded Corners 691">
            <a:extLst>
              <a:ext uri="{FF2B5EF4-FFF2-40B4-BE49-F238E27FC236}">
                <a16:creationId xmlns:a16="http://schemas.microsoft.com/office/drawing/2014/main" id="{2455DF63-4521-484A-BB52-A914E40C28E8}"/>
              </a:ext>
            </a:extLst>
          </p:cNvPr>
          <p:cNvSpPr/>
          <p:nvPr/>
        </p:nvSpPr>
        <p:spPr bwMode="auto">
          <a:xfrm rot="5400000">
            <a:off x="46432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3" name="Rectangle: Rounded Corners 692">
            <a:extLst>
              <a:ext uri="{FF2B5EF4-FFF2-40B4-BE49-F238E27FC236}">
                <a16:creationId xmlns:a16="http://schemas.microsoft.com/office/drawing/2014/main" id="{29A0D977-F8A9-4D8D-94E2-DE9A40C75031}"/>
              </a:ext>
            </a:extLst>
          </p:cNvPr>
          <p:cNvSpPr/>
          <p:nvPr/>
        </p:nvSpPr>
        <p:spPr bwMode="auto">
          <a:xfrm rot="5400000">
            <a:off x="473864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4" name="Rectangle: Rounded Corners 693">
            <a:extLst>
              <a:ext uri="{FF2B5EF4-FFF2-40B4-BE49-F238E27FC236}">
                <a16:creationId xmlns:a16="http://schemas.microsoft.com/office/drawing/2014/main" id="{6DACD7A5-F38C-4905-A3D4-746C5B0EA22D}"/>
              </a:ext>
            </a:extLst>
          </p:cNvPr>
          <p:cNvSpPr/>
          <p:nvPr/>
        </p:nvSpPr>
        <p:spPr bwMode="auto">
          <a:xfrm rot="5400000">
            <a:off x="48340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5" name="Rectangle: Rounded Corners 694">
            <a:extLst>
              <a:ext uri="{FF2B5EF4-FFF2-40B4-BE49-F238E27FC236}">
                <a16:creationId xmlns:a16="http://schemas.microsoft.com/office/drawing/2014/main" id="{6FD349C2-715E-4821-BE4A-4D8A5E445BEB}"/>
              </a:ext>
            </a:extLst>
          </p:cNvPr>
          <p:cNvSpPr/>
          <p:nvPr/>
        </p:nvSpPr>
        <p:spPr bwMode="auto">
          <a:xfrm rot="5400000">
            <a:off x="49294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6" name="Rectangle: Rounded Corners 695">
            <a:extLst>
              <a:ext uri="{FF2B5EF4-FFF2-40B4-BE49-F238E27FC236}">
                <a16:creationId xmlns:a16="http://schemas.microsoft.com/office/drawing/2014/main" id="{F4753EA2-44E5-41B9-BF2B-9601E218E92C}"/>
              </a:ext>
            </a:extLst>
          </p:cNvPr>
          <p:cNvSpPr/>
          <p:nvPr/>
        </p:nvSpPr>
        <p:spPr bwMode="auto">
          <a:xfrm rot="5400000">
            <a:off x="502478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7" name="Rectangle: Rounded Corners 696">
            <a:extLst>
              <a:ext uri="{FF2B5EF4-FFF2-40B4-BE49-F238E27FC236}">
                <a16:creationId xmlns:a16="http://schemas.microsoft.com/office/drawing/2014/main" id="{771D3404-BC9A-4306-B9E0-102DE9A99C53}"/>
              </a:ext>
            </a:extLst>
          </p:cNvPr>
          <p:cNvSpPr/>
          <p:nvPr/>
        </p:nvSpPr>
        <p:spPr bwMode="auto">
          <a:xfrm rot="5400000">
            <a:off x="51201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8" name="Rectangle: Rounded Corners 697">
            <a:extLst>
              <a:ext uri="{FF2B5EF4-FFF2-40B4-BE49-F238E27FC236}">
                <a16:creationId xmlns:a16="http://schemas.microsoft.com/office/drawing/2014/main" id="{E6938182-B804-4D77-A613-2FA2F7525EBA}"/>
              </a:ext>
            </a:extLst>
          </p:cNvPr>
          <p:cNvSpPr/>
          <p:nvPr/>
        </p:nvSpPr>
        <p:spPr bwMode="auto">
          <a:xfrm rot="5400000">
            <a:off x="52155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9" name="Rectangle: Rounded Corners 698">
            <a:extLst>
              <a:ext uri="{FF2B5EF4-FFF2-40B4-BE49-F238E27FC236}">
                <a16:creationId xmlns:a16="http://schemas.microsoft.com/office/drawing/2014/main" id="{9FE31FDB-2227-4FB2-B3CD-44869D7654CF}"/>
              </a:ext>
            </a:extLst>
          </p:cNvPr>
          <p:cNvSpPr/>
          <p:nvPr/>
        </p:nvSpPr>
        <p:spPr bwMode="auto">
          <a:xfrm rot="5400000">
            <a:off x="531092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0" name="Rectangle: Rounded Corners 699">
            <a:extLst>
              <a:ext uri="{FF2B5EF4-FFF2-40B4-BE49-F238E27FC236}">
                <a16:creationId xmlns:a16="http://schemas.microsoft.com/office/drawing/2014/main" id="{17FD4BA7-E8F6-42E9-B21B-5F611C0A0EBE}"/>
              </a:ext>
            </a:extLst>
          </p:cNvPr>
          <p:cNvSpPr/>
          <p:nvPr/>
        </p:nvSpPr>
        <p:spPr bwMode="auto">
          <a:xfrm rot="5400000">
            <a:off x="54063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1" name="Rectangle: Rounded Corners 700">
            <a:extLst>
              <a:ext uri="{FF2B5EF4-FFF2-40B4-BE49-F238E27FC236}">
                <a16:creationId xmlns:a16="http://schemas.microsoft.com/office/drawing/2014/main" id="{25131C7A-9735-4E54-BBB2-503027E044A7}"/>
              </a:ext>
            </a:extLst>
          </p:cNvPr>
          <p:cNvSpPr/>
          <p:nvPr/>
        </p:nvSpPr>
        <p:spPr bwMode="auto">
          <a:xfrm rot="5400000">
            <a:off x="550168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2" name="Rectangle: Rounded Corners 701">
            <a:extLst>
              <a:ext uri="{FF2B5EF4-FFF2-40B4-BE49-F238E27FC236}">
                <a16:creationId xmlns:a16="http://schemas.microsoft.com/office/drawing/2014/main" id="{6C41B72B-6FE2-4160-9A5A-D5329B09F8D7}"/>
              </a:ext>
            </a:extLst>
          </p:cNvPr>
          <p:cNvSpPr/>
          <p:nvPr/>
        </p:nvSpPr>
        <p:spPr bwMode="auto">
          <a:xfrm rot="5400000">
            <a:off x="55970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3" name="Rectangle: Rounded Corners 702">
            <a:extLst>
              <a:ext uri="{FF2B5EF4-FFF2-40B4-BE49-F238E27FC236}">
                <a16:creationId xmlns:a16="http://schemas.microsoft.com/office/drawing/2014/main" id="{6EEE6A5A-09FB-4F3B-84F2-10EF587B2CAF}"/>
              </a:ext>
            </a:extLst>
          </p:cNvPr>
          <p:cNvSpPr/>
          <p:nvPr/>
        </p:nvSpPr>
        <p:spPr bwMode="auto">
          <a:xfrm rot="5400000">
            <a:off x="56924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4" name="Rectangle: Rounded Corners 703">
            <a:extLst>
              <a:ext uri="{FF2B5EF4-FFF2-40B4-BE49-F238E27FC236}">
                <a16:creationId xmlns:a16="http://schemas.microsoft.com/office/drawing/2014/main" id="{D169BF08-BAC2-4E25-A58E-13343CB3561E}"/>
              </a:ext>
            </a:extLst>
          </p:cNvPr>
          <p:cNvSpPr/>
          <p:nvPr/>
        </p:nvSpPr>
        <p:spPr bwMode="auto">
          <a:xfrm rot="5400000">
            <a:off x="578782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5" name="Rectangle: Rounded Corners 704">
            <a:extLst>
              <a:ext uri="{FF2B5EF4-FFF2-40B4-BE49-F238E27FC236}">
                <a16:creationId xmlns:a16="http://schemas.microsoft.com/office/drawing/2014/main" id="{30AE26DF-79CC-4749-9E2F-FF528B9B48A4}"/>
              </a:ext>
            </a:extLst>
          </p:cNvPr>
          <p:cNvSpPr/>
          <p:nvPr/>
        </p:nvSpPr>
        <p:spPr bwMode="auto">
          <a:xfrm rot="5400000">
            <a:off x="5883200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6" name="Rectangle: Rounded Corners 705">
            <a:extLst>
              <a:ext uri="{FF2B5EF4-FFF2-40B4-BE49-F238E27FC236}">
                <a16:creationId xmlns:a16="http://schemas.microsoft.com/office/drawing/2014/main" id="{A80D124D-B547-4AB2-AE8E-B64002C2B957}"/>
              </a:ext>
            </a:extLst>
          </p:cNvPr>
          <p:cNvSpPr/>
          <p:nvPr/>
        </p:nvSpPr>
        <p:spPr bwMode="auto">
          <a:xfrm rot="5400000">
            <a:off x="59785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7" name="Rectangle: Rounded Corners 706">
            <a:extLst>
              <a:ext uri="{FF2B5EF4-FFF2-40B4-BE49-F238E27FC236}">
                <a16:creationId xmlns:a16="http://schemas.microsoft.com/office/drawing/2014/main" id="{857E8A50-E5CD-4FE1-8999-9D7E46BB8B3D}"/>
              </a:ext>
            </a:extLst>
          </p:cNvPr>
          <p:cNvSpPr/>
          <p:nvPr/>
        </p:nvSpPr>
        <p:spPr bwMode="auto">
          <a:xfrm rot="5400000">
            <a:off x="607396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8" name="Rectangle: Rounded Corners 707">
            <a:extLst>
              <a:ext uri="{FF2B5EF4-FFF2-40B4-BE49-F238E27FC236}">
                <a16:creationId xmlns:a16="http://schemas.microsoft.com/office/drawing/2014/main" id="{5EA39042-0E1B-437C-ACFE-663E8E48D69C}"/>
              </a:ext>
            </a:extLst>
          </p:cNvPr>
          <p:cNvSpPr/>
          <p:nvPr/>
        </p:nvSpPr>
        <p:spPr bwMode="auto">
          <a:xfrm rot="5400000">
            <a:off x="61693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9" name="Rectangle: Rounded Corners 708">
            <a:extLst>
              <a:ext uri="{FF2B5EF4-FFF2-40B4-BE49-F238E27FC236}">
                <a16:creationId xmlns:a16="http://schemas.microsoft.com/office/drawing/2014/main" id="{ED49325A-5CCF-4BCF-A89C-19B10B5AF978}"/>
              </a:ext>
            </a:extLst>
          </p:cNvPr>
          <p:cNvSpPr/>
          <p:nvPr/>
        </p:nvSpPr>
        <p:spPr bwMode="auto">
          <a:xfrm rot="5400000">
            <a:off x="626472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0" name="Rectangle: Rounded Corners 709">
            <a:extLst>
              <a:ext uri="{FF2B5EF4-FFF2-40B4-BE49-F238E27FC236}">
                <a16:creationId xmlns:a16="http://schemas.microsoft.com/office/drawing/2014/main" id="{451F40A2-4EF3-45DF-887F-2AA73C883A02}"/>
              </a:ext>
            </a:extLst>
          </p:cNvPr>
          <p:cNvSpPr/>
          <p:nvPr/>
        </p:nvSpPr>
        <p:spPr bwMode="auto">
          <a:xfrm rot="5400000">
            <a:off x="6360100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1" name="Rectangle: Rounded Corners 710">
            <a:extLst>
              <a:ext uri="{FF2B5EF4-FFF2-40B4-BE49-F238E27FC236}">
                <a16:creationId xmlns:a16="http://schemas.microsoft.com/office/drawing/2014/main" id="{789B7C48-88B9-4853-9F90-A987C7858716}"/>
              </a:ext>
            </a:extLst>
          </p:cNvPr>
          <p:cNvSpPr/>
          <p:nvPr/>
        </p:nvSpPr>
        <p:spPr bwMode="auto">
          <a:xfrm rot="5400000">
            <a:off x="645548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2" name="Rectangle: Rounded Corners 711">
            <a:extLst>
              <a:ext uri="{FF2B5EF4-FFF2-40B4-BE49-F238E27FC236}">
                <a16:creationId xmlns:a16="http://schemas.microsoft.com/office/drawing/2014/main" id="{1FFEE208-9074-4309-8354-B698139A3338}"/>
              </a:ext>
            </a:extLst>
          </p:cNvPr>
          <p:cNvSpPr/>
          <p:nvPr/>
        </p:nvSpPr>
        <p:spPr bwMode="auto">
          <a:xfrm rot="5400000">
            <a:off x="65508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3" name="Rectangle: Rounded Corners 712">
            <a:extLst>
              <a:ext uri="{FF2B5EF4-FFF2-40B4-BE49-F238E27FC236}">
                <a16:creationId xmlns:a16="http://schemas.microsoft.com/office/drawing/2014/main" id="{BFE4557C-03ED-4D59-A46E-BFBA40CA6808}"/>
              </a:ext>
            </a:extLst>
          </p:cNvPr>
          <p:cNvSpPr/>
          <p:nvPr/>
        </p:nvSpPr>
        <p:spPr bwMode="auto">
          <a:xfrm rot="5400000">
            <a:off x="66462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4" name="Rectangle: Rounded Corners 713">
            <a:extLst>
              <a:ext uri="{FF2B5EF4-FFF2-40B4-BE49-F238E27FC236}">
                <a16:creationId xmlns:a16="http://schemas.microsoft.com/office/drawing/2014/main" id="{A3A6E05C-F5BC-4EE0-8552-2B0EB6C590BD}"/>
              </a:ext>
            </a:extLst>
          </p:cNvPr>
          <p:cNvSpPr/>
          <p:nvPr/>
        </p:nvSpPr>
        <p:spPr bwMode="auto">
          <a:xfrm rot="5400000">
            <a:off x="67416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5" name="Rectangle: Rounded Corners 714">
            <a:extLst>
              <a:ext uri="{FF2B5EF4-FFF2-40B4-BE49-F238E27FC236}">
                <a16:creationId xmlns:a16="http://schemas.microsoft.com/office/drawing/2014/main" id="{C5B0D655-5712-45C4-8D0F-8C6BFD50FD9A}"/>
              </a:ext>
            </a:extLst>
          </p:cNvPr>
          <p:cNvSpPr/>
          <p:nvPr/>
        </p:nvSpPr>
        <p:spPr bwMode="auto">
          <a:xfrm rot="5400000">
            <a:off x="148109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6" name="Rectangle: Rounded Corners 715">
            <a:extLst>
              <a:ext uri="{FF2B5EF4-FFF2-40B4-BE49-F238E27FC236}">
                <a16:creationId xmlns:a16="http://schemas.microsoft.com/office/drawing/2014/main" id="{76CA64F1-955F-4C11-961B-041A0757BE1D}"/>
              </a:ext>
            </a:extLst>
          </p:cNvPr>
          <p:cNvSpPr/>
          <p:nvPr/>
        </p:nvSpPr>
        <p:spPr bwMode="auto">
          <a:xfrm rot="5400000">
            <a:off x="157647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7" name="Rectangle: Rounded Corners 716">
            <a:extLst>
              <a:ext uri="{FF2B5EF4-FFF2-40B4-BE49-F238E27FC236}">
                <a16:creationId xmlns:a16="http://schemas.microsoft.com/office/drawing/2014/main" id="{6807176D-94C7-44A0-ACEE-364970647A08}"/>
              </a:ext>
            </a:extLst>
          </p:cNvPr>
          <p:cNvSpPr/>
          <p:nvPr/>
        </p:nvSpPr>
        <p:spPr bwMode="auto">
          <a:xfrm rot="5400000">
            <a:off x="167185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8" name="Rectangle: Rounded Corners 717">
            <a:extLst>
              <a:ext uri="{FF2B5EF4-FFF2-40B4-BE49-F238E27FC236}">
                <a16:creationId xmlns:a16="http://schemas.microsoft.com/office/drawing/2014/main" id="{E64CE5A6-DE1A-42A2-BD29-A84153F06B00}"/>
              </a:ext>
            </a:extLst>
          </p:cNvPr>
          <p:cNvSpPr/>
          <p:nvPr/>
        </p:nvSpPr>
        <p:spPr bwMode="auto">
          <a:xfrm rot="5400000">
            <a:off x="17672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9" name="Rectangle: Rounded Corners 718">
            <a:extLst>
              <a:ext uri="{FF2B5EF4-FFF2-40B4-BE49-F238E27FC236}">
                <a16:creationId xmlns:a16="http://schemas.microsoft.com/office/drawing/2014/main" id="{8942584B-EDB7-430C-BA34-B9F0960D62FC}"/>
              </a:ext>
            </a:extLst>
          </p:cNvPr>
          <p:cNvSpPr/>
          <p:nvPr/>
        </p:nvSpPr>
        <p:spPr bwMode="auto">
          <a:xfrm rot="5400000">
            <a:off x="186261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0" name="Rectangle: Rounded Corners 719">
            <a:extLst>
              <a:ext uri="{FF2B5EF4-FFF2-40B4-BE49-F238E27FC236}">
                <a16:creationId xmlns:a16="http://schemas.microsoft.com/office/drawing/2014/main" id="{02703343-220B-4149-AD94-2F3893C0765A}"/>
              </a:ext>
            </a:extLst>
          </p:cNvPr>
          <p:cNvSpPr/>
          <p:nvPr/>
        </p:nvSpPr>
        <p:spPr bwMode="auto">
          <a:xfrm rot="5400000">
            <a:off x="195799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1" name="Rectangle: Rounded Corners 720">
            <a:extLst>
              <a:ext uri="{FF2B5EF4-FFF2-40B4-BE49-F238E27FC236}">
                <a16:creationId xmlns:a16="http://schemas.microsoft.com/office/drawing/2014/main" id="{A8FE84C8-63A8-4212-B2B3-CE62AC3D4DC4}"/>
              </a:ext>
            </a:extLst>
          </p:cNvPr>
          <p:cNvSpPr/>
          <p:nvPr/>
        </p:nvSpPr>
        <p:spPr bwMode="auto">
          <a:xfrm rot="5400000">
            <a:off x="205337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2" name="Rectangle: Rounded Corners 721">
            <a:extLst>
              <a:ext uri="{FF2B5EF4-FFF2-40B4-BE49-F238E27FC236}">
                <a16:creationId xmlns:a16="http://schemas.microsoft.com/office/drawing/2014/main" id="{3A926C23-57E7-4783-9997-C811A290F2B1}"/>
              </a:ext>
            </a:extLst>
          </p:cNvPr>
          <p:cNvSpPr/>
          <p:nvPr/>
        </p:nvSpPr>
        <p:spPr bwMode="auto">
          <a:xfrm rot="5400000">
            <a:off x="214875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3" name="Rectangle: Rounded Corners 722">
            <a:extLst>
              <a:ext uri="{FF2B5EF4-FFF2-40B4-BE49-F238E27FC236}">
                <a16:creationId xmlns:a16="http://schemas.microsoft.com/office/drawing/2014/main" id="{DB5EACED-CC3B-4D1D-9602-433F7B8D5F50}"/>
              </a:ext>
            </a:extLst>
          </p:cNvPr>
          <p:cNvSpPr/>
          <p:nvPr/>
        </p:nvSpPr>
        <p:spPr bwMode="auto">
          <a:xfrm rot="5400000">
            <a:off x="22441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4" name="Rectangle: Rounded Corners 723">
            <a:extLst>
              <a:ext uri="{FF2B5EF4-FFF2-40B4-BE49-F238E27FC236}">
                <a16:creationId xmlns:a16="http://schemas.microsoft.com/office/drawing/2014/main" id="{D206F27B-F0EE-42AE-8513-77BF3676C313}"/>
              </a:ext>
            </a:extLst>
          </p:cNvPr>
          <p:cNvSpPr/>
          <p:nvPr/>
        </p:nvSpPr>
        <p:spPr bwMode="auto">
          <a:xfrm rot="5400000">
            <a:off x="233951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5" name="Rectangle: Rounded Corners 724">
            <a:extLst>
              <a:ext uri="{FF2B5EF4-FFF2-40B4-BE49-F238E27FC236}">
                <a16:creationId xmlns:a16="http://schemas.microsoft.com/office/drawing/2014/main" id="{F728473B-5BE1-4082-BF99-28BBE6C379BC}"/>
              </a:ext>
            </a:extLst>
          </p:cNvPr>
          <p:cNvSpPr/>
          <p:nvPr/>
        </p:nvSpPr>
        <p:spPr bwMode="auto">
          <a:xfrm rot="5400000">
            <a:off x="24348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6" name="Rectangle: Rounded Corners 725">
            <a:extLst>
              <a:ext uri="{FF2B5EF4-FFF2-40B4-BE49-F238E27FC236}">
                <a16:creationId xmlns:a16="http://schemas.microsoft.com/office/drawing/2014/main" id="{C4B192AE-16DC-4280-A562-746852D783CF}"/>
              </a:ext>
            </a:extLst>
          </p:cNvPr>
          <p:cNvSpPr/>
          <p:nvPr/>
        </p:nvSpPr>
        <p:spPr bwMode="auto">
          <a:xfrm rot="5400000">
            <a:off x="253027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7" name="Rectangle: Rounded Corners 726">
            <a:extLst>
              <a:ext uri="{FF2B5EF4-FFF2-40B4-BE49-F238E27FC236}">
                <a16:creationId xmlns:a16="http://schemas.microsoft.com/office/drawing/2014/main" id="{0A98AE22-62CD-46AB-98A3-41BA3F27E08A}"/>
              </a:ext>
            </a:extLst>
          </p:cNvPr>
          <p:cNvSpPr/>
          <p:nvPr/>
        </p:nvSpPr>
        <p:spPr bwMode="auto">
          <a:xfrm rot="5400000">
            <a:off x="26256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8" name="Rectangle: Rounded Corners 727">
            <a:extLst>
              <a:ext uri="{FF2B5EF4-FFF2-40B4-BE49-F238E27FC236}">
                <a16:creationId xmlns:a16="http://schemas.microsoft.com/office/drawing/2014/main" id="{6024497D-9054-450A-AA83-63EA4E5BD7EC}"/>
              </a:ext>
            </a:extLst>
          </p:cNvPr>
          <p:cNvSpPr/>
          <p:nvPr/>
        </p:nvSpPr>
        <p:spPr bwMode="auto">
          <a:xfrm rot="5400000">
            <a:off x="27210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9" name="Rectangle: Rounded Corners 728">
            <a:extLst>
              <a:ext uri="{FF2B5EF4-FFF2-40B4-BE49-F238E27FC236}">
                <a16:creationId xmlns:a16="http://schemas.microsoft.com/office/drawing/2014/main" id="{524D0262-5153-48C7-B41D-84DBFAC18DBB}"/>
              </a:ext>
            </a:extLst>
          </p:cNvPr>
          <p:cNvSpPr/>
          <p:nvPr/>
        </p:nvSpPr>
        <p:spPr bwMode="auto">
          <a:xfrm rot="5400000">
            <a:off x="28164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0" name="Rectangle: Rounded Corners 729">
            <a:extLst>
              <a:ext uri="{FF2B5EF4-FFF2-40B4-BE49-F238E27FC236}">
                <a16:creationId xmlns:a16="http://schemas.microsoft.com/office/drawing/2014/main" id="{34114F69-69D7-486E-B220-7D2F4BF08659}"/>
              </a:ext>
            </a:extLst>
          </p:cNvPr>
          <p:cNvSpPr/>
          <p:nvPr/>
        </p:nvSpPr>
        <p:spPr bwMode="auto">
          <a:xfrm rot="5400000">
            <a:off x="29117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1" name="Rectangle: Rounded Corners 730">
            <a:extLst>
              <a:ext uri="{FF2B5EF4-FFF2-40B4-BE49-F238E27FC236}">
                <a16:creationId xmlns:a16="http://schemas.microsoft.com/office/drawing/2014/main" id="{491F23C4-4493-4283-B933-AD09AD919776}"/>
              </a:ext>
            </a:extLst>
          </p:cNvPr>
          <p:cNvSpPr/>
          <p:nvPr/>
        </p:nvSpPr>
        <p:spPr bwMode="auto">
          <a:xfrm rot="5400000">
            <a:off x="30071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2" name="Rectangle: Rounded Corners 731">
            <a:extLst>
              <a:ext uri="{FF2B5EF4-FFF2-40B4-BE49-F238E27FC236}">
                <a16:creationId xmlns:a16="http://schemas.microsoft.com/office/drawing/2014/main" id="{1C8B73B3-558D-40D1-AC2C-7255BA54E96F}"/>
              </a:ext>
            </a:extLst>
          </p:cNvPr>
          <p:cNvSpPr/>
          <p:nvPr/>
        </p:nvSpPr>
        <p:spPr bwMode="auto">
          <a:xfrm rot="5400000">
            <a:off x="310255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3" name="Rectangle: Rounded Corners 732">
            <a:extLst>
              <a:ext uri="{FF2B5EF4-FFF2-40B4-BE49-F238E27FC236}">
                <a16:creationId xmlns:a16="http://schemas.microsoft.com/office/drawing/2014/main" id="{60E185D9-A369-4650-B932-B62253B82083}"/>
              </a:ext>
            </a:extLst>
          </p:cNvPr>
          <p:cNvSpPr/>
          <p:nvPr/>
        </p:nvSpPr>
        <p:spPr bwMode="auto">
          <a:xfrm rot="5400000">
            <a:off x="31979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4" name="Rectangle: Rounded Corners 733">
            <a:extLst>
              <a:ext uri="{FF2B5EF4-FFF2-40B4-BE49-F238E27FC236}">
                <a16:creationId xmlns:a16="http://schemas.microsoft.com/office/drawing/2014/main" id="{42C375A7-D408-49BA-A183-C4F68572BA07}"/>
              </a:ext>
            </a:extLst>
          </p:cNvPr>
          <p:cNvSpPr/>
          <p:nvPr/>
        </p:nvSpPr>
        <p:spPr bwMode="auto">
          <a:xfrm rot="5400000">
            <a:off x="32933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5" name="Rectangle: Rounded Corners 734">
            <a:extLst>
              <a:ext uri="{FF2B5EF4-FFF2-40B4-BE49-F238E27FC236}">
                <a16:creationId xmlns:a16="http://schemas.microsoft.com/office/drawing/2014/main" id="{5DF3B265-2717-450F-87E6-2AC9F22E416D}"/>
              </a:ext>
            </a:extLst>
          </p:cNvPr>
          <p:cNvSpPr/>
          <p:nvPr/>
        </p:nvSpPr>
        <p:spPr bwMode="auto">
          <a:xfrm rot="5400000">
            <a:off x="33886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6" name="Rectangle: Rounded Corners 735">
            <a:extLst>
              <a:ext uri="{FF2B5EF4-FFF2-40B4-BE49-F238E27FC236}">
                <a16:creationId xmlns:a16="http://schemas.microsoft.com/office/drawing/2014/main" id="{C39B5177-2693-4271-ABB3-D003D1232F86}"/>
              </a:ext>
            </a:extLst>
          </p:cNvPr>
          <p:cNvSpPr/>
          <p:nvPr/>
        </p:nvSpPr>
        <p:spPr bwMode="auto">
          <a:xfrm rot="5400000">
            <a:off x="34840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7" name="Rectangle: Rounded Corners 736">
            <a:extLst>
              <a:ext uri="{FF2B5EF4-FFF2-40B4-BE49-F238E27FC236}">
                <a16:creationId xmlns:a16="http://schemas.microsoft.com/office/drawing/2014/main" id="{DB40E5E5-C44B-4F6B-9683-28EEB3B645BE}"/>
              </a:ext>
            </a:extLst>
          </p:cNvPr>
          <p:cNvSpPr/>
          <p:nvPr/>
        </p:nvSpPr>
        <p:spPr bwMode="auto">
          <a:xfrm rot="5400000">
            <a:off x="35794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8" name="Rectangle: Rounded Corners 737">
            <a:extLst>
              <a:ext uri="{FF2B5EF4-FFF2-40B4-BE49-F238E27FC236}">
                <a16:creationId xmlns:a16="http://schemas.microsoft.com/office/drawing/2014/main" id="{4786B543-0E12-4882-9DF6-D3C876EC0CCC}"/>
              </a:ext>
            </a:extLst>
          </p:cNvPr>
          <p:cNvSpPr/>
          <p:nvPr/>
        </p:nvSpPr>
        <p:spPr bwMode="auto">
          <a:xfrm rot="5400000">
            <a:off x="36748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9" name="Rectangle: Rounded Corners 738">
            <a:extLst>
              <a:ext uri="{FF2B5EF4-FFF2-40B4-BE49-F238E27FC236}">
                <a16:creationId xmlns:a16="http://schemas.microsoft.com/office/drawing/2014/main" id="{EFB3F63F-2745-4071-8418-B9B52D2E5B8E}"/>
              </a:ext>
            </a:extLst>
          </p:cNvPr>
          <p:cNvSpPr/>
          <p:nvPr/>
        </p:nvSpPr>
        <p:spPr bwMode="auto">
          <a:xfrm rot="5400000">
            <a:off x="37702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0" name="Rectangle: Rounded Corners 739">
            <a:extLst>
              <a:ext uri="{FF2B5EF4-FFF2-40B4-BE49-F238E27FC236}">
                <a16:creationId xmlns:a16="http://schemas.microsoft.com/office/drawing/2014/main" id="{69A8AC80-3EF6-46EF-A448-9EF9A0896FBD}"/>
              </a:ext>
            </a:extLst>
          </p:cNvPr>
          <p:cNvSpPr/>
          <p:nvPr/>
        </p:nvSpPr>
        <p:spPr bwMode="auto">
          <a:xfrm rot="5400000">
            <a:off x="38655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1" name="Rectangle: Rounded Corners 740">
            <a:extLst>
              <a:ext uri="{FF2B5EF4-FFF2-40B4-BE49-F238E27FC236}">
                <a16:creationId xmlns:a16="http://schemas.microsoft.com/office/drawing/2014/main" id="{414040C6-12E7-4D2E-AB23-92C1073CF8A8}"/>
              </a:ext>
            </a:extLst>
          </p:cNvPr>
          <p:cNvSpPr/>
          <p:nvPr/>
        </p:nvSpPr>
        <p:spPr bwMode="auto">
          <a:xfrm rot="5400000">
            <a:off x="39609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2" name="Rectangle: Rounded Corners 741">
            <a:extLst>
              <a:ext uri="{FF2B5EF4-FFF2-40B4-BE49-F238E27FC236}">
                <a16:creationId xmlns:a16="http://schemas.microsoft.com/office/drawing/2014/main" id="{7F14CA56-8CB1-4B7B-84F0-099F5F44D4B1}"/>
              </a:ext>
            </a:extLst>
          </p:cNvPr>
          <p:cNvSpPr/>
          <p:nvPr/>
        </p:nvSpPr>
        <p:spPr bwMode="auto">
          <a:xfrm rot="5400000">
            <a:off x="405635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3" name="Rectangle: Rounded Corners 742">
            <a:extLst>
              <a:ext uri="{FF2B5EF4-FFF2-40B4-BE49-F238E27FC236}">
                <a16:creationId xmlns:a16="http://schemas.microsoft.com/office/drawing/2014/main" id="{D9E9CFE8-7BF6-4611-80C3-0DFC80A3366E}"/>
              </a:ext>
            </a:extLst>
          </p:cNvPr>
          <p:cNvSpPr/>
          <p:nvPr/>
        </p:nvSpPr>
        <p:spPr bwMode="auto">
          <a:xfrm rot="5400000">
            <a:off x="415173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4" name="Rectangle: Rounded Corners 743">
            <a:extLst>
              <a:ext uri="{FF2B5EF4-FFF2-40B4-BE49-F238E27FC236}">
                <a16:creationId xmlns:a16="http://schemas.microsoft.com/office/drawing/2014/main" id="{CE8E417D-CEB4-4951-9C26-78F74FEA1E15}"/>
              </a:ext>
            </a:extLst>
          </p:cNvPr>
          <p:cNvSpPr/>
          <p:nvPr/>
        </p:nvSpPr>
        <p:spPr bwMode="auto">
          <a:xfrm rot="5400000">
            <a:off x="42471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5" name="Rectangle: Rounded Corners 744">
            <a:extLst>
              <a:ext uri="{FF2B5EF4-FFF2-40B4-BE49-F238E27FC236}">
                <a16:creationId xmlns:a16="http://schemas.microsoft.com/office/drawing/2014/main" id="{957F93D6-F8A5-4B7E-B031-ACDB7637EC37}"/>
              </a:ext>
            </a:extLst>
          </p:cNvPr>
          <p:cNvSpPr/>
          <p:nvPr/>
        </p:nvSpPr>
        <p:spPr bwMode="auto">
          <a:xfrm rot="5400000">
            <a:off x="43424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6" name="Rectangle: Rounded Corners 745">
            <a:extLst>
              <a:ext uri="{FF2B5EF4-FFF2-40B4-BE49-F238E27FC236}">
                <a16:creationId xmlns:a16="http://schemas.microsoft.com/office/drawing/2014/main" id="{60A4E7C7-1B28-444A-84B6-34950C6FE262}"/>
              </a:ext>
            </a:extLst>
          </p:cNvPr>
          <p:cNvSpPr/>
          <p:nvPr/>
        </p:nvSpPr>
        <p:spPr bwMode="auto">
          <a:xfrm rot="5400000">
            <a:off x="44378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7" name="Rectangle: Rounded Corners 746">
            <a:extLst>
              <a:ext uri="{FF2B5EF4-FFF2-40B4-BE49-F238E27FC236}">
                <a16:creationId xmlns:a16="http://schemas.microsoft.com/office/drawing/2014/main" id="{5C11EDD6-E0B6-4DD7-9081-AF8558D9ED79}"/>
              </a:ext>
            </a:extLst>
          </p:cNvPr>
          <p:cNvSpPr/>
          <p:nvPr/>
        </p:nvSpPr>
        <p:spPr bwMode="auto">
          <a:xfrm rot="5400000">
            <a:off x="453325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8" name="Rectangle: Rounded Corners 747">
            <a:extLst>
              <a:ext uri="{FF2B5EF4-FFF2-40B4-BE49-F238E27FC236}">
                <a16:creationId xmlns:a16="http://schemas.microsoft.com/office/drawing/2014/main" id="{9B13C146-B920-4609-BBBD-15A2F376541C}"/>
              </a:ext>
            </a:extLst>
          </p:cNvPr>
          <p:cNvSpPr/>
          <p:nvPr/>
        </p:nvSpPr>
        <p:spPr bwMode="auto">
          <a:xfrm rot="5400000">
            <a:off x="46286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9" name="Rectangle: Rounded Corners 748">
            <a:extLst>
              <a:ext uri="{FF2B5EF4-FFF2-40B4-BE49-F238E27FC236}">
                <a16:creationId xmlns:a16="http://schemas.microsoft.com/office/drawing/2014/main" id="{5571371C-D097-4732-AC76-F3277E24C7AF}"/>
              </a:ext>
            </a:extLst>
          </p:cNvPr>
          <p:cNvSpPr/>
          <p:nvPr/>
        </p:nvSpPr>
        <p:spPr bwMode="auto">
          <a:xfrm rot="5400000">
            <a:off x="47240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0" name="Rectangle: Rounded Corners 749">
            <a:extLst>
              <a:ext uri="{FF2B5EF4-FFF2-40B4-BE49-F238E27FC236}">
                <a16:creationId xmlns:a16="http://schemas.microsoft.com/office/drawing/2014/main" id="{24622AD1-0D0D-4B14-AE0B-D06509FA6814}"/>
              </a:ext>
            </a:extLst>
          </p:cNvPr>
          <p:cNvSpPr/>
          <p:nvPr/>
        </p:nvSpPr>
        <p:spPr bwMode="auto">
          <a:xfrm rot="5400000">
            <a:off x="48193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1" name="Rectangle: Rounded Corners 750">
            <a:extLst>
              <a:ext uri="{FF2B5EF4-FFF2-40B4-BE49-F238E27FC236}">
                <a16:creationId xmlns:a16="http://schemas.microsoft.com/office/drawing/2014/main" id="{42849986-B511-4FBE-9359-C48C7D421E0B}"/>
              </a:ext>
            </a:extLst>
          </p:cNvPr>
          <p:cNvSpPr/>
          <p:nvPr/>
        </p:nvSpPr>
        <p:spPr bwMode="auto">
          <a:xfrm rot="5400000">
            <a:off x="49147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2" name="Rectangle: Rounded Corners 751">
            <a:extLst>
              <a:ext uri="{FF2B5EF4-FFF2-40B4-BE49-F238E27FC236}">
                <a16:creationId xmlns:a16="http://schemas.microsoft.com/office/drawing/2014/main" id="{013BBED7-F56E-4CD0-9106-8EC870D5B36D}"/>
              </a:ext>
            </a:extLst>
          </p:cNvPr>
          <p:cNvSpPr/>
          <p:nvPr/>
        </p:nvSpPr>
        <p:spPr bwMode="auto">
          <a:xfrm rot="5400000">
            <a:off x="50101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3" name="Rectangle: Rounded Corners 752">
            <a:extLst>
              <a:ext uri="{FF2B5EF4-FFF2-40B4-BE49-F238E27FC236}">
                <a16:creationId xmlns:a16="http://schemas.microsoft.com/office/drawing/2014/main" id="{9B71CFB8-2B29-4380-A9BB-9EC80FB980A3}"/>
              </a:ext>
            </a:extLst>
          </p:cNvPr>
          <p:cNvSpPr/>
          <p:nvPr/>
        </p:nvSpPr>
        <p:spPr bwMode="auto">
          <a:xfrm rot="5400000">
            <a:off x="510553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4" name="Rectangle: Rounded Corners 753">
            <a:extLst>
              <a:ext uri="{FF2B5EF4-FFF2-40B4-BE49-F238E27FC236}">
                <a16:creationId xmlns:a16="http://schemas.microsoft.com/office/drawing/2014/main" id="{32B971A5-103F-4C6D-BB8B-4D712BBA84AF}"/>
              </a:ext>
            </a:extLst>
          </p:cNvPr>
          <p:cNvSpPr/>
          <p:nvPr/>
        </p:nvSpPr>
        <p:spPr bwMode="auto">
          <a:xfrm rot="5400000">
            <a:off x="52009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5" name="Rectangle: Rounded Corners 754">
            <a:extLst>
              <a:ext uri="{FF2B5EF4-FFF2-40B4-BE49-F238E27FC236}">
                <a16:creationId xmlns:a16="http://schemas.microsoft.com/office/drawing/2014/main" id="{A43F2484-02FC-4041-85D9-B379B671AA7B}"/>
              </a:ext>
            </a:extLst>
          </p:cNvPr>
          <p:cNvSpPr/>
          <p:nvPr/>
        </p:nvSpPr>
        <p:spPr bwMode="auto">
          <a:xfrm rot="5400000">
            <a:off x="52962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6" name="Rectangle: Rounded Corners 755">
            <a:extLst>
              <a:ext uri="{FF2B5EF4-FFF2-40B4-BE49-F238E27FC236}">
                <a16:creationId xmlns:a16="http://schemas.microsoft.com/office/drawing/2014/main" id="{922F0D1A-171C-42E9-887A-0748C370CF07}"/>
              </a:ext>
            </a:extLst>
          </p:cNvPr>
          <p:cNvSpPr/>
          <p:nvPr/>
        </p:nvSpPr>
        <p:spPr bwMode="auto">
          <a:xfrm rot="5400000">
            <a:off x="53916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7" name="Rectangle: Rounded Corners 756">
            <a:extLst>
              <a:ext uri="{FF2B5EF4-FFF2-40B4-BE49-F238E27FC236}">
                <a16:creationId xmlns:a16="http://schemas.microsoft.com/office/drawing/2014/main" id="{CF7C0A7F-8A22-4B3A-99CF-0D2972191661}"/>
              </a:ext>
            </a:extLst>
          </p:cNvPr>
          <p:cNvSpPr/>
          <p:nvPr/>
        </p:nvSpPr>
        <p:spPr bwMode="auto">
          <a:xfrm rot="5400000">
            <a:off x="54870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8" name="Rectangle: Rounded Corners 757">
            <a:extLst>
              <a:ext uri="{FF2B5EF4-FFF2-40B4-BE49-F238E27FC236}">
                <a16:creationId xmlns:a16="http://schemas.microsoft.com/office/drawing/2014/main" id="{0CEFC026-F190-448A-BAE2-C4CED81937AA}"/>
              </a:ext>
            </a:extLst>
          </p:cNvPr>
          <p:cNvSpPr/>
          <p:nvPr/>
        </p:nvSpPr>
        <p:spPr bwMode="auto">
          <a:xfrm rot="5400000">
            <a:off x="55824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9" name="Rectangle: Rounded Corners 758">
            <a:extLst>
              <a:ext uri="{FF2B5EF4-FFF2-40B4-BE49-F238E27FC236}">
                <a16:creationId xmlns:a16="http://schemas.microsoft.com/office/drawing/2014/main" id="{73AFDA69-E086-458C-AAB3-7F031B088A6A}"/>
              </a:ext>
            </a:extLst>
          </p:cNvPr>
          <p:cNvSpPr/>
          <p:nvPr/>
        </p:nvSpPr>
        <p:spPr bwMode="auto">
          <a:xfrm rot="5400000">
            <a:off x="56778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0" name="Rectangle: Rounded Corners 759">
            <a:extLst>
              <a:ext uri="{FF2B5EF4-FFF2-40B4-BE49-F238E27FC236}">
                <a16:creationId xmlns:a16="http://schemas.microsoft.com/office/drawing/2014/main" id="{3505A34B-58AE-4F92-B2B0-D707B1AA6213}"/>
              </a:ext>
            </a:extLst>
          </p:cNvPr>
          <p:cNvSpPr/>
          <p:nvPr/>
        </p:nvSpPr>
        <p:spPr bwMode="auto">
          <a:xfrm rot="5400000">
            <a:off x="57731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1" name="Rectangle: Rounded Corners 760">
            <a:extLst>
              <a:ext uri="{FF2B5EF4-FFF2-40B4-BE49-F238E27FC236}">
                <a16:creationId xmlns:a16="http://schemas.microsoft.com/office/drawing/2014/main" id="{E7D394D9-7555-4446-8CD3-EB30FAA8FC8D}"/>
              </a:ext>
            </a:extLst>
          </p:cNvPr>
          <p:cNvSpPr/>
          <p:nvPr/>
        </p:nvSpPr>
        <p:spPr bwMode="auto">
          <a:xfrm rot="5400000">
            <a:off x="5868569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2" name="Rectangle: Rounded Corners 761">
            <a:extLst>
              <a:ext uri="{FF2B5EF4-FFF2-40B4-BE49-F238E27FC236}">
                <a16:creationId xmlns:a16="http://schemas.microsoft.com/office/drawing/2014/main" id="{7E91D378-232F-4B07-8471-A6B3796A6EBF}"/>
              </a:ext>
            </a:extLst>
          </p:cNvPr>
          <p:cNvSpPr/>
          <p:nvPr/>
        </p:nvSpPr>
        <p:spPr bwMode="auto">
          <a:xfrm rot="5400000">
            <a:off x="59639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3" name="Rectangle: Rounded Corners 762">
            <a:extLst>
              <a:ext uri="{FF2B5EF4-FFF2-40B4-BE49-F238E27FC236}">
                <a16:creationId xmlns:a16="http://schemas.microsoft.com/office/drawing/2014/main" id="{58741D4E-917D-4088-9BB9-5DF5A79F0C66}"/>
              </a:ext>
            </a:extLst>
          </p:cNvPr>
          <p:cNvSpPr/>
          <p:nvPr/>
        </p:nvSpPr>
        <p:spPr bwMode="auto">
          <a:xfrm rot="5400000">
            <a:off x="605933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4" name="Rectangle: Rounded Corners 763">
            <a:extLst>
              <a:ext uri="{FF2B5EF4-FFF2-40B4-BE49-F238E27FC236}">
                <a16:creationId xmlns:a16="http://schemas.microsoft.com/office/drawing/2014/main" id="{C2170F2D-6601-49F2-84A5-C75AB85640AD}"/>
              </a:ext>
            </a:extLst>
          </p:cNvPr>
          <p:cNvSpPr/>
          <p:nvPr/>
        </p:nvSpPr>
        <p:spPr bwMode="auto">
          <a:xfrm rot="5400000">
            <a:off x="61547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5" name="Rectangle: Rounded Corners 764">
            <a:extLst>
              <a:ext uri="{FF2B5EF4-FFF2-40B4-BE49-F238E27FC236}">
                <a16:creationId xmlns:a16="http://schemas.microsoft.com/office/drawing/2014/main" id="{DD8F3315-9B0C-4463-A80E-52DB984EF51F}"/>
              </a:ext>
            </a:extLst>
          </p:cNvPr>
          <p:cNvSpPr/>
          <p:nvPr/>
        </p:nvSpPr>
        <p:spPr bwMode="auto">
          <a:xfrm rot="5400000">
            <a:off x="6250089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6" name="Rectangle: Rounded Corners 765">
            <a:extLst>
              <a:ext uri="{FF2B5EF4-FFF2-40B4-BE49-F238E27FC236}">
                <a16:creationId xmlns:a16="http://schemas.microsoft.com/office/drawing/2014/main" id="{20FCD8E4-5FC3-4545-AF32-FD41DEF7C2AA}"/>
              </a:ext>
            </a:extLst>
          </p:cNvPr>
          <p:cNvSpPr/>
          <p:nvPr/>
        </p:nvSpPr>
        <p:spPr bwMode="auto">
          <a:xfrm rot="5400000">
            <a:off x="634547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7" name="Rectangle: Rounded Corners 766">
            <a:extLst>
              <a:ext uri="{FF2B5EF4-FFF2-40B4-BE49-F238E27FC236}">
                <a16:creationId xmlns:a16="http://schemas.microsoft.com/office/drawing/2014/main" id="{F2133561-D8EC-468F-AFF2-3F798EF4C2BC}"/>
              </a:ext>
            </a:extLst>
          </p:cNvPr>
          <p:cNvSpPr/>
          <p:nvPr/>
        </p:nvSpPr>
        <p:spPr bwMode="auto">
          <a:xfrm rot="5400000">
            <a:off x="64408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8" name="Rectangle: Rounded Corners 767">
            <a:extLst>
              <a:ext uri="{FF2B5EF4-FFF2-40B4-BE49-F238E27FC236}">
                <a16:creationId xmlns:a16="http://schemas.microsoft.com/office/drawing/2014/main" id="{2E630CF9-D8DB-4513-A631-555274F890A9}"/>
              </a:ext>
            </a:extLst>
          </p:cNvPr>
          <p:cNvSpPr/>
          <p:nvPr/>
        </p:nvSpPr>
        <p:spPr bwMode="auto">
          <a:xfrm rot="5400000">
            <a:off x="653623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9" name="Rectangle: Rounded Corners 768">
            <a:extLst>
              <a:ext uri="{FF2B5EF4-FFF2-40B4-BE49-F238E27FC236}">
                <a16:creationId xmlns:a16="http://schemas.microsoft.com/office/drawing/2014/main" id="{2062E33F-C028-496C-B551-C4E1AD51AC0A}"/>
              </a:ext>
            </a:extLst>
          </p:cNvPr>
          <p:cNvSpPr/>
          <p:nvPr/>
        </p:nvSpPr>
        <p:spPr bwMode="auto">
          <a:xfrm rot="5400000">
            <a:off x="66316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70" name="Rectangle: Rounded Corners 769">
            <a:extLst>
              <a:ext uri="{FF2B5EF4-FFF2-40B4-BE49-F238E27FC236}">
                <a16:creationId xmlns:a16="http://schemas.microsoft.com/office/drawing/2014/main" id="{695F975E-C7BA-4537-9BF7-A25F996AFEB1}"/>
              </a:ext>
            </a:extLst>
          </p:cNvPr>
          <p:cNvSpPr/>
          <p:nvPr/>
        </p:nvSpPr>
        <p:spPr bwMode="auto">
          <a:xfrm rot="5400000">
            <a:off x="67269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67E53B42-D210-42C1-989C-9B40C1BC838A}"/>
              </a:ext>
            </a:extLst>
          </p:cNvPr>
          <p:cNvGrpSpPr/>
          <p:nvPr/>
        </p:nvGrpSpPr>
        <p:grpSpPr>
          <a:xfrm>
            <a:off x="11376182" y="580399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72" name="Rectangle: Rounded Corners 771">
              <a:extLst>
                <a:ext uri="{FF2B5EF4-FFF2-40B4-BE49-F238E27FC236}">
                  <a16:creationId xmlns:a16="http://schemas.microsoft.com/office/drawing/2014/main" id="{B440274E-F870-4888-BA2A-74F13AC2B94E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3" name="Rectangle: Rounded Corners 772">
              <a:extLst>
                <a:ext uri="{FF2B5EF4-FFF2-40B4-BE49-F238E27FC236}">
                  <a16:creationId xmlns:a16="http://schemas.microsoft.com/office/drawing/2014/main" id="{6C73E893-EF2D-481D-90D9-C978285CC659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4" name="Rectangle: Rounded Corners 773">
              <a:extLst>
                <a:ext uri="{FF2B5EF4-FFF2-40B4-BE49-F238E27FC236}">
                  <a16:creationId xmlns:a16="http://schemas.microsoft.com/office/drawing/2014/main" id="{CC5468C6-FE00-46A3-81D2-BF555CA521FF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5" name="Rectangle: Rounded Corners 774">
              <a:extLst>
                <a:ext uri="{FF2B5EF4-FFF2-40B4-BE49-F238E27FC236}">
                  <a16:creationId xmlns:a16="http://schemas.microsoft.com/office/drawing/2014/main" id="{A52D19D5-2588-4215-9384-4E08886BA9CE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6" name="Rectangle: Rounded Corners 775">
              <a:extLst>
                <a:ext uri="{FF2B5EF4-FFF2-40B4-BE49-F238E27FC236}">
                  <a16:creationId xmlns:a16="http://schemas.microsoft.com/office/drawing/2014/main" id="{A0A6E265-2BFF-4DBF-B9B7-B402D6F7FDCF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7" name="Rectangle: Rounded Corners 776">
              <a:extLst>
                <a:ext uri="{FF2B5EF4-FFF2-40B4-BE49-F238E27FC236}">
                  <a16:creationId xmlns:a16="http://schemas.microsoft.com/office/drawing/2014/main" id="{920310AD-0DD8-4882-B13E-3A217F722AD6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778" name="Group 777">
            <a:extLst>
              <a:ext uri="{FF2B5EF4-FFF2-40B4-BE49-F238E27FC236}">
                <a16:creationId xmlns:a16="http://schemas.microsoft.com/office/drawing/2014/main" id="{7C88B0B6-E435-4C77-982F-53E7DF7FA5DB}"/>
              </a:ext>
            </a:extLst>
          </p:cNvPr>
          <p:cNvGrpSpPr/>
          <p:nvPr/>
        </p:nvGrpSpPr>
        <p:grpSpPr>
          <a:xfrm>
            <a:off x="10339944" y="580399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79" name="Rectangle: Rounded Corners 778">
              <a:extLst>
                <a:ext uri="{FF2B5EF4-FFF2-40B4-BE49-F238E27FC236}">
                  <a16:creationId xmlns:a16="http://schemas.microsoft.com/office/drawing/2014/main" id="{B6184104-2313-4E47-A19D-A97CF0104629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0" name="Rectangle: Rounded Corners 779">
              <a:extLst>
                <a:ext uri="{FF2B5EF4-FFF2-40B4-BE49-F238E27FC236}">
                  <a16:creationId xmlns:a16="http://schemas.microsoft.com/office/drawing/2014/main" id="{F5D192A5-C31B-4402-888E-B0852919565A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1" name="Rectangle: Rounded Corners 780">
              <a:extLst>
                <a:ext uri="{FF2B5EF4-FFF2-40B4-BE49-F238E27FC236}">
                  <a16:creationId xmlns:a16="http://schemas.microsoft.com/office/drawing/2014/main" id="{94BC9FFC-9194-4557-831A-9743E1F73F51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2" name="Rectangle: Rounded Corners 781">
              <a:extLst>
                <a:ext uri="{FF2B5EF4-FFF2-40B4-BE49-F238E27FC236}">
                  <a16:creationId xmlns:a16="http://schemas.microsoft.com/office/drawing/2014/main" id="{AB5FBFEF-1D4E-4BBF-9BD8-EEC5D6298780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3" name="Rectangle: Rounded Corners 782">
              <a:extLst>
                <a:ext uri="{FF2B5EF4-FFF2-40B4-BE49-F238E27FC236}">
                  <a16:creationId xmlns:a16="http://schemas.microsoft.com/office/drawing/2014/main" id="{66CA4245-EABC-44FB-BB04-56CC57C6D62B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4" name="Rectangle: Rounded Corners 783">
              <a:extLst>
                <a:ext uri="{FF2B5EF4-FFF2-40B4-BE49-F238E27FC236}">
                  <a16:creationId xmlns:a16="http://schemas.microsoft.com/office/drawing/2014/main" id="{FBA10D8E-E376-475C-A50B-F7ACA9546A08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C4D47788-5849-487B-9223-E906489B1257}"/>
              </a:ext>
            </a:extLst>
          </p:cNvPr>
          <p:cNvGrpSpPr/>
          <p:nvPr/>
        </p:nvGrpSpPr>
        <p:grpSpPr>
          <a:xfrm>
            <a:off x="9251577" y="580399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86" name="Rectangle: Rounded Corners 785">
              <a:extLst>
                <a:ext uri="{FF2B5EF4-FFF2-40B4-BE49-F238E27FC236}">
                  <a16:creationId xmlns:a16="http://schemas.microsoft.com/office/drawing/2014/main" id="{B5D826BB-8F13-4205-A0BE-806E4DD3E377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7" name="Rectangle: Rounded Corners 786">
              <a:extLst>
                <a:ext uri="{FF2B5EF4-FFF2-40B4-BE49-F238E27FC236}">
                  <a16:creationId xmlns:a16="http://schemas.microsoft.com/office/drawing/2014/main" id="{F16FE95A-D50D-4810-BD11-B3020215835A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8" name="Rectangle: Rounded Corners 787">
              <a:extLst>
                <a:ext uri="{FF2B5EF4-FFF2-40B4-BE49-F238E27FC236}">
                  <a16:creationId xmlns:a16="http://schemas.microsoft.com/office/drawing/2014/main" id="{04F6C2B0-5C61-495E-92FF-9D077874FA37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9" name="Rectangle: Rounded Corners 788">
              <a:extLst>
                <a:ext uri="{FF2B5EF4-FFF2-40B4-BE49-F238E27FC236}">
                  <a16:creationId xmlns:a16="http://schemas.microsoft.com/office/drawing/2014/main" id="{F20645C7-604C-403D-B571-60328AD82707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90" name="Rectangle: Rounded Corners 789">
              <a:extLst>
                <a:ext uri="{FF2B5EF4-FFF2-40B4-BE49-F238E27FC236}">
                  <a16:creationId xmlns:a16="http://schemas.microsoft.com/office/drawing/2014/main" id="{103D1229-2475-4972-9EE1-D226BED79FA8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91" name="Rectangle: Rounded Corners 790">
              <a:extLst>
                <a:ext uri="{FF2B5EF4-FFF2-40B4-BE49-F238E27FC236}">
                  <a16:creationId xmlns:a16="http://schemas.microsoft.com/office/drawing/2014/main" id="{5B9A6668-7532-40F5-B928-1B3CC63BB3A3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792" name="Flowchart: Process 791">
            <a:extLst>
              <a:ext uri="{FF2B5EF4-FFF2-40B4-BE49-F238E27FC236}">
                <a16:creationId xmlns:a16="http://schemas.microsoft.com/office/drawing/2014/main" id="{04BF584D-1941-414D-8634-5D258C4C349F}"/>
              </a:ext>
            </a:extLst>
          </p:cNvPr>
          <p:cNvSpPr/>
          <p:nvPr/>
        </p:nvSpPr>
        <p:spPr bwMode="auto">
          <a:xfrm>
            <a:off x="8972449" y="5493129"/>
            <a:ext cx="3190910" cy="1235962"/>
          </a:xfrm>
          <a:prstGeom prst="flowChartProcess">
            <a:avLst/>
          </a:prstGeom>
          <a:solidFill>
            <a:schemeClr val="tx2">
              <a:lumMod val="25000"/>
              <a:lumOff val="75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EFC11758-DAD1-47FD-A107-5D297B12DD88}"/>
              </a:ext>
            </a:extLst>
          </p:cNvPr>
          <p:cNvSpPr/>
          <p:nvPr/>
        </p:nvSpPr>
        <p:spPr bwMode="auto">
          <a:xfrm>
            <a:off x="7778594" y="2492464"/>
            <a:ext cx="414490" cy="1449555"/>
          </a:xfrm>
          <a:prstGeom prst="curvedLef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4" tIns="198955" rIns="248694" bIns="1989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64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3" name="Arrow: Curved Left 792">
            <a:extLst>
              <a:ext uri="{FF2B5EF4-FFF2-40B4-BE49-F238E27FC236}">
                <a16:creationId xmlns:a16="http://schemas.microsoft.com/office/drawing/2014/main" id="{6702CA26-0435-431D-8DAB-F88C2B73D130}"/>
              </a:ext>
            </a:extLst>
          </p:cNvPr>
          <p:cNvSpPr/>
          <p:nvPr/>
        </p:nvSpPr>
        <p:spPr bwMode="auto">
          <a:xfrm>
            <a:off x="7767811" y="4354441"/>
            <a:ext cx="414490" cy="1449555"/>
          </a:xfrm>
          <a:prstGeom prst="curvedLef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94" tIns="198955" rIns="248694" bIns="1989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80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64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A8C8CD-21B5-4D6A-95CA-98AE2AD4D729}"/>
              </a:ext>
            </a:extLst>
          </p:cNvPr>
          <p:cNvSpPr txBox="1"/>
          <p:nvPr/>
        </p:nvSpPr>
        <p:spPr>
          <a:xfrm>
            <a:off x="9548581" y="176478"/>
            <a:ext cx="2992934" cy="1370843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 SUM(</a:t>
            </a:r>
            <a:r>
              <a:rPr lang="en-US" sz="204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TotalCost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   </a:t>
            </a:r>
          </a:p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204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FactSales_CCI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794" name="TextBox 793">
            <a:extLst>
              <a:ext uri="{FF2B5EF4-FFF2-40B4-BE49-F238E27FC236}">
                <a16:creationId xmlns:a16="http://schemas.microsoft.com/office/drawing/2014/main" id="{F3873E1B-CEF2-4F66-AB54-7C12A6ADF30D}"/>
              </a:ext>
            </a:extLst>
          </p:cNvPr>
          <p:cNvSpPr txBox="1"/>
          <p:nvPr/>
        </p:nvSpPr>
        <p:spPr>
          <a:xfrm>
            <a:off x="8220495" y="1552614"/>
            <a:ext cx="1039297" cy="684310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Hit?</a:t>
            </a:r>
          </a:p>
        </p:txBody>
      </p:sp>
      <p:sp>
        <p:nvSpPr>
          <p:cNvPr id="795" name="Rectangle: Rounded Corners 794">
            <a:extLst>
              <a:ext uri="{FF2B5EF4-FFF2-40B4-BE49-F238E27FC236}">
                <a16:creationId xmlns:a16="http://schemas.microsoft.com/office/drawing/2014/main" id="{853D8792-5A87-40F6-AE91-A352FC2A496A}"/>
              </a:ext>
            </a:extLst>
          </p:cNvPr>
          <p:cNvSpPr/>
          <p:nvPr/>
        </p:nvSpPr>
        <p:spPr bwMode="auto">
          <a:xfrm rot="5400000">
            <a:off x="6725715" y="6392644"/>
            <a:ext cx="274242" cy="62173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00" name="Rectangle: Rounded Corners 799">
            <a:extLst>
              <a:ext uri="{FF2B5EF4-FFF2-40B4-BE49-F238E27FC236}">
                <a16:creationId xmlns:a16="http://schemas.microsoft.com/office/drawing/2014/main" id="{8545A232-92E1-41EA-8649-414E595CCEFF}"/>
              </a:ext>
            </a:extLst>
          </p:cNvPr>
          <p:cNvSpPr/>
          <p:nvPr/>
        </p:nvSpPr>
        <p:spPr bwMode="auto">
          <a:xfrm rot="5400000">
            <a:off x="4278645" y="4428788"/>
            <a:ext cx="273256" cy="5051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01" name="Rectangle: Rounded Corners 800">
            <a:extLst>
              <a:ext uri="{FF2B5EF4-FFF2-40B4-BE49-F238E27FC236}">
                <a16:creationId xmlns:a16="http://schemas.microsoft.com/office/drawing/2014/main" id="{C7B85F5F-B537-42E3-92B7-407D48A76594}"/>
              </a:ext>
            </a:extLst>
          </p:cNvPr>
          <p:cNvSpPr/>
          <p:nvPr/>
        </p:nvSpPr>
        <p:spPr bwMode="auto">
          <a:xfrm rot="5400000">
            <a:off x="4456511" y="232791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52873F-3614-4991-93EF-830BAA422EFD}"/>
              </a:ext>
            </a:extLst>
          </p:cNvPr>
          <p:cNvSpPr txBox="1"/>
          <p:nvPr/>
        </p:nvSpPr>
        <p:spPr>
          <a:xfrm>
            <a:off x="7185297" y="5824136"/>
            <a:ext cx="1394647" cy="978071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Remote Read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1E07CD-A698-414C-8DAA-50878B890C8A}"/>
              </a:ext>
            </a:extLst>
          </p:cNvPr>
          <p:cNvSpPr txBox="1"/>
          <p:nvPr/>
        </p:nvSpPr>
        <p:spPr>
          <a:xfrm>
            <a:off x="8308962" y="3763123"/>
            <a:ext cx="1137438" cy="684310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Hit?</a:t>
            </a: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427C2420-D212-40C6-AC50-3E65F7775508}"/>
              </a:ext>
            </a:extLst>
          </p:cNvPr>
          <p:cNvSpPr txBox="1"/>
          <p:nvPr/>
        </p:nvSpPr>
        <p:spPr>
          <a:xfrm>
            <a:off x="9548581" y="176478"/>
            <a:ext cx="2992934" cy="1370843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 SUM(</a:t>
            </a:r>
            <a:r>
              <a:rPr lang="en-US" sz="204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TotalCost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   </a:t>
            </a:r>
          </a:p>
          <a:p>
            <a:pPr algn="ctr">
              <a:lnSpc>
                <a:spcPct val="90000"/>
              </a:lnSpc>
              <a:spcAft>
                <a:spcPts val="816"/>
              </a:spcAft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204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FactSales_CCI</a:t>
            </a: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805" name="Rectangle: Rounded Corners 804">
            <a:extLst>
              <a:ext uri="{FF2B5EF4-FFF2-40B4-BE49-F238E27FC236}">
                <a16:creationId xmlns:a16="http://schemas.microsoft.com/office/drawing/2014/main" id="{83DCF8F6-F435-4018-B3F8-0302C3A427C7}"/>
              </a:ext>
            </a:extLst>
          </p:cNvPr>
          <p:cNvSpPr/>
          <p:nvPr/>
        </p:nvSpPr>
        <p:spPr bwMode="auto">
          <a:xfrm rot="5400000">
            <a:off x="4456510" y="2327919"/>
            <a:ext cx="274242" cy="54847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6" name="Flowchart: Process 235">
            <a:extLst>
              <a:ext uri="{FF2B5EF4-FFF2-40B4-BE49-F238E27FC236}">
                <a16:creationId xmlns:a16="http://schemas.microsoft.com/office/drawing/2014/main" id="{31D07DA5-0096-4DAA-BF1B-C53EF0BFBEE6}"/>
              </a:ext>
            </a:extLst>
          </p:cNvPr>
          <p:cNvSpPr/>
          <p:nvPr/>
        </p:nvSpPr>
        <p:spPr bwMode="auto">
          <a:xfrm>
            <a:off x="574405" y="3059798"/>
            <a:ext cx="6447879" cy="1856309"/>
          </a:xfrm>
          <a:prstGeom prst="flowChartProcess">
            <a:avLst/>
          </a:prstGeom>
          <a:solidFill>
            <a:schemeClr val="tx2">
              <a:lumMod val="50000"/>
              <a:lumOff val="50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85883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23457E-7 L -0.19671 -0.2811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-141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01419 -0.30047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" y="-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60494E-6 L 0.41129 -0.1925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56" y="-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0" animBg="1"/>
      <p:bldP spid="10" grpId="0" animBg="1"/>
      <p:bldP spid="10" grpId="1" animBg="1"/>
      <p:bldP spid="793" grpId="0" animBg="1"/>
      <p:bldP spid="793" grpId="1" animBg="1"/>
      <p:bldP spid="11" grpId="0"/>
      <p:bldP spid="794" grpId="0"/>
      <p:bldP spid="794" grpId="1"/>
      <p:bldP spid="795" grpId="0" animBg="1"/>
      <p:bldP spid="800" grpId="0" animBg="1"/>
      <p:bldP spid="800" grpId="1" animBg="1"/>
      <p:bldP spid="801" grpId="0" animBg="1"/>
      <p:bldP spid="801" grpId="1" animBg="1"/>
      <p:bldP spid="801" grpId="2" animBg="1"/>
      <p:bldP spid="801" grpId="3" animBg="1"/>
      <p:bldP spid="15" grpId="0"/>
      <p:bldP spid="15" grpId="1"/>
      <p:bldP spid="16" grpId="0"/>
      <p:bldP spid="1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CA7DB-870A-44D6-AFF5-523FBC2F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Sizing the Gen2 Cache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F11AE-C617-49A2-AD7C-95D5F7384D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945" y="1462925"/>
            <a:ext cx="4930942" cy="2066074"/>
          </a:xfrm>
        </p:spPr>
        <p:txBody>
          <a:bodyPr/>
          <a:lstStyle/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sz="2346" dirty="0"/>
              <a:t>Working set ~20%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sz="2346" dirty="0"/>
              <a:t>1.5TB Gen2 cache per DWU 500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sz="2346" dirty="0"/>
              <a:t>EXEC </a:t>
            </a:r>
            <a:r>
              <a:rPr lang="en-US" sz="2346" b="1" dirty="0" err="1"/>
              <a:t>Sp_spaceused</a:t>
            </a:r>
            <a:r>
              <a:rPr lang="en-US" sz="2346" dirty="0"/>
              <a:t> </a:t>
            </a:r>
          </a:p>
          <a:p>
            <a:pPr marL="466298" indent="-466298">
              <a:buFont typeface="Arial" panose="020B0604020202020204" pitchFamily="34" charset="0"/>
              <a:buChar char="•"/>
            </a:pPr>
            <a:r>
              <a:rPr lang="en-US" sz="2346" dirty="0"/>
              <a:t>Same </a:t>
            </a:r>
            <a:r>
              <a:rPr lang="en-US" sz="2346" dirty="0" err="1"/>
              <a:t>tempdb</a:t>
            </a:r>
            <a:r>
              <a:rPr lang="en-US" sz="2346" dirty="0"/>
              <a:t> on both Gen1 and Gen2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CA99497-2A5F-4A81-87E6-52F4891343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07760" y="1522174"/>
          <a:ext cx="6861296" cy="53599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1723">
                  <a:extLst>
                    <a:ext uri="{9D8B030D-6E8A-4147-A177-3AD203B41FA5}">
                      <a16:colId xmlns:a16="http://schemas.microsoft.com/office/drawing/2014/main" val="2286826540"/>
                    </a:ext>
                  </a:extLst>
                </a:gridCol>
                <a:gridCol w="1864159">
                  <a:extLst>
                    <a:ext uri="{9D8B030D-6E8A-4147-A177-3AD203B41FA5}">
                      <a16:colId xmlns:a16="http://schemas.microsoft.com/office/drawing/2014/main" val="470242949"/>
                    </a:ext>
                  </a:extLst>
                </a:gridCol>
                <a:gridCol w="1592707">
                  <a:extLst>
                    <a:ext uri="{9D8B030D-6E8A-4147-A177-3AD203B41FA5}">
                      <a16:colId xmlns:a16="http://schemas.microsoft.com/office/drawing/2014/main" val="1345424083"/>
                    </a:ext>
                  </a:extLst>
                </a:gridCol>
                <a:gridCol w="1592707">
                  <a:extLst>
                    <a:ext uri="{9D8B030D-6E8A-4147-A177-3AD203B41FA5}">
                      <a16:colId xmlns:a16="http://schemas.microsoft.com/office/drawing/2014/main" val="1049291834"/>
                    </a:ext>
                  </a:extLst>
                </a:gridCol>
              </a:tblGrid>
              <a:tr h="6416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DWU</a:t>
                      </a: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Memory </a:t>
                      </a:r>
                    </a:p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(GB)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Tempdb </a:t>
                      </a:r>
                    </a:p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(TB)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Gen2 Cache</a:t>
                      </a:r>
                    </a:p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(TB)</a:t>
                      </a:r>
                    </a:p>
                  </a:txBody>
                  <a:tcPr marL="6476" marR="6476" marT="64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826314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720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3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882961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1500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1080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4.5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667344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2000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1440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6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799518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2500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1800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7.5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821773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3000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2160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9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496133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5000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3600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15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019021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6000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4320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22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18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882243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7500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5400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27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22.5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312114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7200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36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30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942033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15000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10800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54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45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997082"/>
                  </a:ext>
                </a:extLst>
              </a:tr>
              <a:tr h="428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30000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Segoe UI (Body)"/>
                        </a:rPr>
                        <a:t>21600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Segoe UI (Body)"/>
                        </a:rPr>
                        <a:t>108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Segoe UI (Body)"/>
                      </a:endParaRPr>
                    </a:p>
                  </a:txBody>
                  <a:tcPr marL="4727" marR="4727" marT="47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(Body)"/>
                        </a:rPr>
                        <a:t>90</a:t>
                      </a:r>
                    </a:p>
                  </a:txBody>
                  <a:tcPr marL="6476" marR="6476" marT="64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881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04090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Flowchart: Process 430">
            <a:extLst>
              <a:ext uri="{FF2B5EF4-FFF2-40B4-BE49-F238E27FC236}">
                <a16:creationId xmlns:a16="http://schemas.microsoft.com/office/drawing/2014/main" id="{8376C59B-310E-4C56-9313-EE1004025C4D}"/>
              </a:ext>
            </a:extLst>
          </p:cNvPr>
          <p:cNvSpPr/>
          <p:nvPr/>
        </p:nvSpPr>
        <p:spPr bwMode="auto">
          <a:xfrm>
            <a:off x="583795" y="1184580"/>
            <a:ext cx="6813036" cy="1801684"/>
          </a:xfrm>
          <a:prstGeom prst="flowChartProcess">
            <a:avLst/>
          </a:prstGeom>
          <a:solidFill>
            <a:schemeClr val="accent1"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CBA693EA-5D4E-42D7-A19F-6EE55DF2999C}"/>
              </a:ext>
            </a:extLst>
          </p:cNvPr>
          <p:cNvSpPr/>
          <p:nvPr/>
        </p:nvSpPr>
        <p:spPr bwMode="auto">
          <a:xfrm>
            <a:off x="5262279" y="1247324"/>
            <a:ext cx="1923140" cy="1379395"/>
          </a:xfrm>
          <a:prstGeom prst="ellipse">
            <a:avLst/>
          </a:prstGeom>
          <a:solidFill>
            <a:srgbClr val="EDF5FC"/>
          </a:solidFill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r>
              <a:rPr lang="en-US" sz="1767" dirty="0">
                <a:solidFill>
                  <a:srgbClr val="1D1B0E"/>
                </a:solidFill>
                <a:latin typeface="Segoe UI Semilight"/>
              </a:rPr>
              <a:t>Buffer </a:t>
            </a:r>
          </a:p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r>
              <a:rPr lang="en-US" sz="1767" dirty="0">
                <a:solidFill>
                  <a:srgbClr val="1D1B0E"/>
                </a:solidFill>
                <a:latin typeface="Segoe UI Semilight"/>
              </a:rPr>
              <a:t>Pool</a:t>
            </a:r>
          </a:p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1767" dirty="0">
              <a:solidFill>
                <a:srgbClr val="1D1B0E"/>
              </a:solidFill>
              <a:latin typeface="Segoe UI Semilight"/>
            </a:endParaRPr>
          </a:p>
        </p:txBody>
      </p:sp>
      <p:sp>
        <p:nvSpPr>
          <p:cNvPr id="239" name="Flowchart: Process 238">
            <a:extLst>
              <a:ext uri="{FF2B5EF4-FFF2-40B4-BE49-F238E27FC236}">
                <a16:creationId xmlns:a16="http://schemas.microsoft.com/office/drawing/2014/main" id="{D23F7EBA-F5F7-432C-A69C-60C97F368FB6}"/>
              </a:ext>
            </a:extLst>
          </p:cNvPr>
          <p:cNvSpPr/>
          <p:nvPr/>
        </p:nvSpPr>
        <p:spPr bwMode="auto">
          <a:xfrm>
            <a:off x="588012" y="3056988"/>
            <a:ext cx="6808818" cy="1856309"/>
          </a:xfrm>
          <a:prstGeom prst="flowChartProcess">
            <a:avLst/>
          </a:prstGeom>
          <a:solidFill>
            <a:schemeClr val="tx2">
              <a:lumMod val="50000"/>
              <a:lumOff val="50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66B6EFD-A3D0-46F3-9AA7-5394DE4BBAD9}"/>
              </a:ext>
            </a:extLst>
          </p:cNvPr>
          <p:cNvSpPr txBox="1"/>
          <p:nvPr/>
        </p:nvSpPr>
        <p:spPr>
          <a:xfrm rot="16200000">
            <a:off x="306836" y="3764798"/>
            <a:ext cx="1523478" cy="46476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defTabSz="93245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Local NVMe SSD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1485E57-C8CD-4189-9567-CB43C50B61C5}"/>
              </a:ext>
            </a:extLst>
          </p:cNvPr>
          <p:cNvSpPr txBox="1"/>
          <p:nvPr/>
        </p:nvSpPr>
        <p:spPr>
          <a:xfrm rot="16200000">
            <a:off x="-102010" y="5593196"/>
            <a:ext cx="2341165" cy="461490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Remote storage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7EBF6981-85F6-4B96-B096-F0397254A13A}"/>
              </a:ext>
            </a:extLst>
          </p:cNvPr>
          <p:cNvSpPr/>
          <p:nvPr/>
        </p:nvSpPr>
        <p:spPr bwMode="auto">
          <a:xfrm>
            <a:off x="2716760" y="1262880"/>
            <a:ext cx="2480556" cy="1379395"/>
          </a:xfrm>
          <a:prstGeom prst="ellipse">
            <a:avLst/>
          </a:prstGeom>
          <a:solidFill>
            <a:srgbClr val="EDF5FC"/>
          </a:solidFill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r>
              <a:rPr lang="en-US" sz="1767">
                <a:solidFill>
                  <a:srgbClr val="1D1B0E"/>
                </a:solidFill>
                <a:latin typeface="Segoe UI Semilight"/>
              </a:rPr>
              <a:t>Columnstore Object Pool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4D27B7DA-C653-4B15-ADD8-CE0DA9C00ACF}"/>
              </a:ext>
            </a:extLst>
          </p:cNvPr>
          <p:cNvSpPr txBox="1"/>
          <p:nvPr/>
        </p:nvSpPr>
        <p:spPr>
          <a:xfrm rot="16200000">
            <a:off x="594576" y="1680034"/>
            <a:ext cx="947988" cy="46476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Memory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Database_EFC7" title="Icon of a cylinder">
            <a:extLst>
              <a:ext uri="{FF2B5EF4-FFF2-40B4-BE49-F238E27FC236}">
                <a16:creationId xmlns:a16="http://schemas.microsoft.com/office/drawing/2014/main" id="{11BC6091-2679-4132-9119-4CB688BFF0F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145900" y="3179927"/>
            <a:ext cx="1815991" cy="1659853"/>
          </a:xfrm>
          <a:custGeom>
            <a:avLst/>
            <a:gdLst>
              <a:gd name="T0" fmla="*/ 2470 w 2511"/>
              <a:gd name="T1" fmla="*/ 627 h 3264"/>
              <a:gd name="T2" fmla="*/ 2511 w 2511"/>
              <a:gd name="T3" fmla="*/ 627 h 3264"/>
              <a:gd name="T4" fmla="*/ 2511 w 2511"/>
              <a:gd name="T5" fmla="*/ 2762 h 3264"/>
              <a:gd name="T6" fmla="*/ 1255 w 2511"/>
              <a:gd name="T7" fmla="*/ 3264 h 3264"/>
              <a:gd name="T8" fmla="*/ 0 w 2511"/>
              <a:gd name="T9" fmla="*/ 2762 h 3264"/>
              <a:gd name="T10" fmla="*/ 0 w 2511"/>
              <a:gd name="T11" fmla="*/ 627 h 3264"/>
              <a:gd name="T12" fmla="*/ 41 w 2511"/>
              <a:gd name="T13" fmla="*/ 627 h 3264"/>
              <a:gd name="T14" fmla="*/ 1255 w 2511"/>
              <a:gd name="T15" fmla="*/ 1004 h 3264"/>
              <a:gd name="T16" fmla="*/ 2470 w 2511"/>
              <a:gd name="T17" fmla="*/ 627 h 3264"/>
              <a:gd name="T18" fmla="*/ 1255 w 2511"/>
              <a:gd name="T19" fmla="*/ 0 h 3264"/>
              <a:gd name="T20" fmla="*/ 0 w 2511"/>
              <a:gd name="T21" fmla="*/ 502 h 3264"/>
              <a:gd name="T22" fmla="*/ 1255 w 2511"/>
              <a:gd name="T23" fmla="*/ 1004 h 3264"/>
              <a:gd name="T24" fmla="*/ 2511 w 2511"/>
              <a:gd name="T25" fmla="*/ 502 h 3264"/>
              <a:gd name="T26" fmla="*/ 1255 w 2511"/>
              <a:gd name="T2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11" h="3264">
                <a:moveTo>
                  <a:pt x="2470" y="627"/>
                </a:moveTo>
                <a:cubicBezTo>
                  <a:pt x="2511" y="627"/>
                  <a:pt x="2511" y="627"/>
                  <a:pt x="2511" y="627"/>
                </a:cubicBezTo>
                <a:cubicBezTo>
                  <a:pt x="2511" y="2762"/>
                  <a:pt x="2511" y="2762"/>
                  <a:pt x="2511" y="2762"/>
                </a:cubicBezTo>
                <a:cubicBezTo>
                  <a:pt x="2511" y="3040"/>
                  <a:pt x="1949" y="3264"/>
                  <a:pt x="1255" y="3264"/>
                </a:cubicBezTo>
                <a:cubicBezTo>
                  <a:pt x="562" y="3264"/>
                  <a:pt x="0" y="3040"/>
                  <a:pt x="0" y="2762"/>
                </a:cubicBezTo>
                <a:cubicBezTo>
                  <a:pt x="0" y="627"/>
                  <a:pt x="0" y="627"/>
                  <a:pt x="0" y="627"/>
                </a:cubicBezTo>
                <a:cubicBezTo>
                  <a:pt x="41" y="627"/>
                  <a:pt x="41" y="627"/>
                  <a:pt x="41" y="627"/>
                </a:cubicBezTo>
                <a:cubicBezTo>
                  <a:pt x="180" y="844"/>
                  <a:pt x="671" y="1004"/>
                  <a:pt x="1255" y="1004"/>
                </a:cubicBezTo>
                <a:cubicBezTo>
                  <a:pt x="1840" y="1004"/>
                  <a:pt x="2330" y="844"/>
                  <a:pt x="2470" y="627"/>
                </a:cubicBezTo>
                <a:close/>
                <a:moveTo>
                  <a:pt x="1255" y="0"/>
                </a:moveTo>
                <a:cubicBezTo>
                  <a:pt x="562" y="0"/>
                  <a:pt x="0" y="224"/>
                  <a:pt x="0" y="502"/>
                </a:cubicBezTo>
                <a:cubicBezTo>
                  <a:pt x="0" y="779"/>
                  <a:pt x="562" y="1004"/>
                  <a:pt x="1255" y="1004"/>
                </a:cubicBezTo>
                <a:cubicBezTo>
                  <a:pt x="1949" y="1004"/>
                  <a:pt x="2511" y="779"/>
                  <a:pt x="2511" y="502"/>
                </a:cubicBezTo>
                <a:cubicBezTo>
                  <a:pt x="2511" y="224"/>
                  <a:pt x="1949" y="0"/>
                  <a:pt x="1255" y="0"/>
                </a:cubicBez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3" rIns="91428" bIns="45713" numCol="1" anchor="t" anchorCtr="0" compatLnSpc="1">
            <a:prstTxWarp prst="textNoShape">
              <a:avLst/>
            </a:prstTxWarp>
          </a:bodyPr>
          <a:lstStyle/>
          <a:p>
            <a:pPr defTabSz="932634"/>
            <a:endParaRPr lang="en-US" sz="1836" dirty="0">
              <a:solidFill>
                <a:srgbClr val="353535"/>
              </a:solidFill>
              <a:latin typeface="Segoe UI Semilight"/>
            </a:endParaRPr>
          </a:p>
          <a:p>
            <a:pPr defTabSz="932634"/>
            <a:endParaRPr lang="en-US" sz="1836" dirty="0">
              <a:solidFill>
                <a:srgbClr val="353535"/>
              </a:solidFill>
              <a:latin typeface="Segoe UI Semilight"/>
            </a:endParaRPr>
          </a:p>
          <a:p>
            <a:pPr algn="ctr" defTabSz="932634"/>
            <a:r>
              <a:rPr lang="en-US" sz="1836" dirty="0" err="1">
                <a:solidFill>
                  <a:srgbClr val="353535"/>
                </a:solidFill>
                <a:latin typeface="Segoe UI Semilight"/>
              </a:rPr>
              <a:t>Tempdb</a:t>
            </a:r>
            <a:endParaRPr lang="en-US" sz="1836" dirty="0">
              <a:solidFill>
                <a:srgbClr val="353535"/>
              </a:solidFill>
              <a:latin typeface="Segoe UI Semilight"/>
            </a:endParaRPr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A948B407-742F-4D7B-8902-DE36410117D1}"/>
              </a:ext>
            </a:extLst>
          </p:cNvPr>
          <p:cNvCxnSpPr>
            <a:cxnSpLocks/>
          </p:cNvCxnSpPr>
          <p:nvPr/>
        </p:nvCxnSpPr>
        <p:spPr>
          <a:xfrm>
            <a:off x="75482" y="4964706"/>
            <a:ext cx="9434884" cy="118812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Rectangle: Rounded Corners 601">
            <a:extLst>
              <a:ext uri="{FF2B5EF4-FFF2-40B4-BE49-F238E27FC236}">
                <a16:creationId xmlns:a16="http://schemas.microsoft.com/office/drawing/2014/main" id="{342A38DA-D1FA-4255-94D2-7DD7EB753FEA}"/>
              </a:ext>
            </a:extLst>
          </p:cNvPr>
          <p:cNvSpPr/>
          <p:nvPr/>
        </p:nvSpPr>
        <p:spPr bwMode="auto">
          <a:xfrm rot="5400000">
            <a:off x="149572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3" name="Rectangle: Rounded Corners 602">
            <a:extLst>
              <a:ext uri="{FF2B5EF4-FFF2-40B4-BE49-F238E27FC236}">
                <a16:creationId xmlns:a16="http://schemas.microsoft.com/office/drawing/2014/main" id="{0EC71170-F66B-49C7-999D-01FBE8DCCDCD}"/>
              </a:ext>
            </a:extLst>
          </p:cNvPr>
          <p:cNvSpPr/>
          <p:nvPr/>
        </p:nvSpPr>
        <p:spPr bwMode="auto">
          <a:xfrm rot="5400000">
            <a:off x="159110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4" name="Rectangle: Rounded Corners 603">
            <a:extLst>
              <a:ext uri="{FF2B5EF4-FFF2-40B4-BE49-F238E27FC236}">
                <a16:creationId xmlns:a16="http://schemas.microsoft.com/office/drawing/2014/main" id="{D589E021-283F-45DF-826B-B35C7C6B8B63}"/>
              </a:ext>
            </a:extLst>
          </p:cNvPr>
          <p:cNvSpPr/>
          <p:nvPr/>
        </p:nvSpPr>
        <p:spPr bwMode="auto">
          <a:xfrm rot="5400000">
            <a:off x="168648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5" name="Rectangle: Rounded Corners 604">
            <a:extLst>
              <a:ext uri="{FF2B5EF4-FFF2-40B4-BE49-F238E27FC236}">
                <a16:creationId xmlns:a16="http://schemas.microsoft.com/office/drawing/2014/main" id="{0CD5F395-0FE6-4682-A084-82E3CF7D0171}"/>
              </a:ext>
            </a:extLst>
          </p:cNvPr>
          <p:cNvSpPr/>
          <p:nvPr/>
        </p:nvSpPr>
        <p:spPr bwMode="auto">
          <a:xfrm rot="5400000">
            <a:off x="178186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6" name="Rectangle: Rounded Corners 605">
            <a:extLst>
              <a:ext uri="{FF2B5EF4-FFF2-40B4-BE49-F238E27FC236}">
                <a16:creationId xmlns:a16="http://schemas.microsoft.com/office/drawing/2014/main" id="{E4765DD1-41CF-40E8-A1C2-5103FC410630}"/>
              </a:ext>
            </a:extLst>
          </p:cNvPr>
          <p:cNvSpPr/>
          <p:nvPr/>
        </p:nvSpPr>
        <p:spPr bwMode="auto">
          <a:xfrm rot="5400000">
            <a:off x="18772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7" name="Rectangle: Rounded Corners 606">
            <a:extLst>
              <a:ext uri="{FF2B5EF4-FFF2-40B4-BE49-F238E27FC236}">
                <a16:creationId xmlns:a16="http://schemas.microsoft.com/office/drawing/2014/main" id="{8E30AC83-11F8-4ED2-A294-D03E79F6067D}"/>
              </a:ext>
            </a:extLst>
          </p:cNvPr>
          <p:cNvSpPr/>
          <p:nvPr/>
        </p:nvSpPr>
        <p:spPr bwMode="auto">
          <a:xfrm rot="5400000">
            <a:off x="197262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8" name="Rectangle: Rounded Corners 607">
            <a:extLst>
              <a:ext uri="{FF2B5EF4-FFF2-40B4-BE49-F238E27FC236}">
                <a16:creationId xmlns:a16="http://schemas.microsoft.com/office/drawing/2014/main" id="{B6264BBC-6A28-48B4-886B-5FDB74326527}"/>
              </a:ext>
            </a:extLst>
          </p:cNvPr>
          <p:cNvSpPr/>
          <p:nvPr/>
        </p:nvSpPr>
        <p:spPr bwMode="auto">
          <a:xfrm rot="5400000">
            <a:off x="206800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09" name="Rectangle: Rounded Corners 608">
            <a:extLst>
              <a:ext uri="{FF2B5EF4-FFF2-40B4-BE49-F238E27FC236}">
                <a16:creationId xmlns:a16="http://schemas.microsoft.com/office/drawing/2014/main" id="{AF66B89B-BC6C-41E1-A8ED-BD04BC6FA3AF}"/>
              </a:ext>
            </a:extLst>
          </p:cNvPr>
          <p:cNvSpPr/>
          <p:nvPr/>
        </p:nvSpPr>
        <p:spPr bwMode="auto">
          <a:xfrm rot="5400000">
            <a:off x="216338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0" name="Rectangle: Rounded Corners 609">
            <a:extLst>
              <a:ext uri="{FF2B5EF4-FFF2-40B4-BE49-F238E27FC236}">
                <a16:creationId xmlns:a16="http://schemas.microsoft.com/office/drawing/2014/main" id="{72EA6826-7ACD-4462-A390-AB974BC919F1}"/>
              </a:ext>
            </a:extLst>
          </p:cNvPr>
          <p:cNvSpPr/>
          <p:nvPr/>
        </p:nvSpPr>
        <p:spPr bwMode="auto">
          <a:xfrm rot="5400000">
            <a:off x="22587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1" name="Rectangle: Rounded Corners 610">
            <a:extLst>
              <a:ext uri="{FF2B5EF4-FFF2-40B4-BE49-F238E27FC236}">
                <a16:creationId xmlns:a16="http://schemas.microsoft.com/office/drawing/2014/main" id="{C09F8A7F-FF22-4E51-A45F-FCEF040BD0A4}"/>
              </a:ext>
            </a:extLst>
          </p:cNvPr>
          <p:cNvSpPr/>
          <p:nvPr/>
        </p:nvSpPr>
        <p:spPr bwMode="auto">
          <a:xfrm rot="5400000">
            <a:off x="23541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2" name="Rectangle: Rounded Corners 611">
            <a:extLst>
              <a:ext uri="{FF2B5EF4-FFF2-40B4-BE49-F238E27FC236}">
                <a16:creationId xmlns:a16="http://schemas.microsoft.com/office/drawing/2014/main" id="{E9A30E8D-F5DA-4CB7-BBBA-C3B4FFF4DAA4}"/>
              </a:ext>
            </a:extLst>
          </p:cNvPr>
          <p:cNvSpPr/>
          <p:nvPr/>
        </p:nvSpPr>
        <p:spPr bwMode="auto">
          <a:xfrm rot="5400000">
            <a:off x="244952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3" name="Rectangle: Rounded Corners 612">
            <a:extLst>
              <a:ext uri="{FF2B5EF4-FFF2-40B4-BE49-F238E27FC236}">
                <a16:creationId xmlns:a16="http://schemas.microsoft.com/office/drawing/2014/main" id="{414BCE28-CC21-4EF4-81B8-C2E13D6470B2}"/>
              </a:ext>
            </a:extLst>
          </p:cNvPr>
          <p:cNvSpPr/>
          <p:nvPr/>
        </p:nvSpPr>
        <p:spPr bwMode="auto">
          <a:xfrm rot="5400000">
            <a:off x="25449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4" name="Rectangle: Rounded Corners 613">
            <a:extLst>
              <a:ext uri="{FF2B5EF4-FFF2-40B4-BE49-F238E27FC236}">
                <a16:creationId xmlns:a16="http://schemas.microsoft.com/office/drawing/2014/main" id="{85FB7FFF-1952-48AD-90CA-D8DCFB8A64D9}"/>
              </a:ext>
            </a:extLst>
          </p:cNvPr>
          <p:cNvSpPr/>
          <p:nvPr/>
        </p:nvSpPr>
        <p:spPr bwMode="auto">
          <a:xfrm rot="5400000">
            <a:off x="26402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5" name="Rectangle: Rounded Corners 614">
            <a:extLst>
              <a:ext uri="{FF2B5EF4-FFF2-40B4-BE49-F238E27FC236}">
                <a16:creationId xmlns:a16="http://schemas.microsoft.com/office/drawing/2014/main" id="{3CCB76EF-D891-43DA-A7E7-AF96BFE36683}"/>
              </a:ext>
            </a:extLst>
          </p:cNvPr>
          <p:cNvSpPr/>
          <p:nvPr/>
        </p:nvSpPr>
        <p:spPr bwMode="auto">
          <a:xfrm rot="5400000">
            <a:off x="273566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6" name="Rectangle: Rounded Corners 615">
            <a:extLst>
              <a:ext uri="{FF2B5EF4-FFF2-40B4-BE49-F238E27FC236}">
                <a16:creationId xmlns:a16="http://schemas.microsoft.com/office/drawing/2014/main" id="{E69F2AEE-2E98-461C-A630-1227C98608FC}"/>
              </a:ext>
            </a:extLst>
          </p:cNvPr>
          <p:cNvSpPr/>
          <p:nvPr/>
        </p:nvSpPr>
        <p:spPr bwMode="auto">
          <a:xfrm rot="5400000">
            <a:off x="28310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7" name="Rectangle: Rounded Corners 616">
            <a:extLst>
              <a:ext uri="{FF2B5EF4-FFF2-40B4-BE49-F238E27FC236}">
                <a16:creationId xmlns:a16="http://schemas.microsoft.com/office/drawing/2014/main" id="{F802C202-2B20-466B-91EA-775EF4E62842}"/>
              </a:ext>
            </a:extLst>
          </p:cNvPr>
          <p:cNvSpPr/>
          <p:nvPr/>
        </p:nvSpPr>
        <p:spPr bwMode="auto">
          <a:xfrm rot="5400000">
            <a:off x="29264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8" name="Rectangle: Rounded Corners 617">
            <a:extLst>
              <a:ext uri="{FF2B5EF4-FFF2-40B4-BE49-F238E27FC236}">
                <a16:creationId xmlns:a16="http://schemas.microsoft.com/office/drawing/2014/main" id="{7A561F4D-75C5-4E5D-B6BA-95F89FFB70BA}"/>
              </a:ext>
            </a:extLst>
          </p:cNvPr>
          <p:cNvSpPr/>
          <p:nvPr/>
        </p:nvSpPr>
        <p:spPr bwMode="auto">
          <a:xfrm rot="5400000">
            <a:off x="30218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19" name="Rectangle: Rounded Corners 618">
            <a:extLst>
              <a:ext uri="{FF2B5EF4-FFF2-40B4-BE49-F238E27FC236}">
                <a16:creationId xmlns:a16="http://schemas.microsoft.com/office/drawing/2014/main" id="{9EE22634-A739-4622-B245-8F94AEEF8EFC}"/>
              </a:ext>
            </a:extLst>
          </p:cNvPr>
          <p:cNvSpPr/>
          <p:nvPr/>
        </p:nvSpPr>
        <p:spPr bwMode="auto">
          <a:xfrm rot="5400000">
            <a:off x="31171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0" name="Rectangle: Rounded Corners 619">
            <a:extLst>
              <a:ext uri="{FF2B5EF4-FFF2-40B4-BE49-F238E27FC236}">
                <a16:creationId xmlns:a16="http://schemas.microsoft.com/office/drawing/2014/main" id="{4538A383-5368-4BB7-8EE9-64C06DA8B2E6}"/>
              </a:ext>
            </a:extLst>
          </p:cNvPr>
          <p:cNvSpPr/>
          <p:nvPr/>
        </p:nvSpPr>
        <p:spPr bwMode="auto">
          <a:xfrm rot="5400000">
            <a:off x="32125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1" name="Rectangle: Rounded Corners 620">
            <a:extLst>
              <a:ext uri="{FF2B5EF4-FFF2-40B4-BE49-F238E27FC236}">
                <a16:creationId xmlns:a16="http://schemas.microsoft.com/office/drawing/2014/main" id="{42F41925-1BFC-494F-8EDC-2B96BDC24576}"/>
              </a:ext>
            </a:extLst>
          </p:cNvPr>
          <p:cNvSpPr/>
          <p:nvPr/>
        </p:nvSpPr>
        <p:spPr bwMode="auto">
          <a:xfrm rot="5400000">
            <a:off x="330794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2" name="Rectangle: Rounded Corners 621">
            <a:extLst>
              <a:ext uri="{FF2B5EF4-FFF2-40B4-BE49-F238E27FC236}">
                <a16:creationId xmlns:a16="http://schemas.microsoft.com/office/drawing/2014/main" id="{1891FA49-C580-4E91-B02A-B119081F7F6B}"/>
              </a:ext>
            </a:extLst>
          </p:cNvPr>
          <p:cNvSpPr/>
          <p:nvPr/>
        </p:nvSpPr>
        <p:spPr bwMode="auto">
          <a:xfrm rot="5400000">
            <a:off x="34033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3" name="Rectangle: Rounded Corners 622">
            <a:extLst>
              <a:ext uri="{FF2B5EF4-FFF2-40B4-BE49-F238E27FC236}">
                <a16:creationId xmlns:a16="http://schemas.microsoft.com/office/drawing/2014/main" id="{FE101B11-2266-4DA3-A59D-B39C3F114063}"/>
              </a:ext>
            </a:extLst>
          </p:cNvPr>
          <p:cNvSpPr/>
          <p:nvPr/>
        </p:nvSpPr>
        <p:spPr bwMode="auto">
          <a:xfrm rot="5400000">
            <a:off x="349870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4" name="Rectangle: Rounded Corners 623">
            <a:extLst>
              <a:ext uri="{FF2B5EF4-FFF2-40B4-BE49-F238E27FC236}">
                <a16:creationId xmlns:a16="http://schemas.microsoft.com/office/drawing/2014/main" id="{BAC199C8-537D-4814-A697-94ED9989DF0C}"/>
              </a:ext>
            </a:extLst>
          </p:cNvPr>
          <p:cNvSpPr/>
          <p:nvPr/>
        </p:nvSpPr>
        <p:spPr bwMode="auto">
          <a:xfrm rot="5400000">
            <a:off x="35940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5" name="Rectangle: Rounded Corners 624">
            <a:extLst>
              <a:ext uri="{FF2B5EF4-FFF2-40B4-BE49-F238E27FC236}">
                <a16:creationId xmlns:a16="http://schemas.microsoft.com/office/drawing/2014/main" id="{63C56DB7-0E3D-4FFE-940E-9FCF7B746C4E}"/>
              </a:ext>
            </a:extLst>
          </p:cNvPr>
          <p:cNvSpPr/>
          <p:nvPr/>
        </p:nvSpPr>
        <p:spPr bwMode="auto">
          <a:xfrm rot="5400000">
            <a:off x="36894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6" name="Rectangle: Rounded Corners 625">
            <a:extLst>
              <a:ext uri="{FF2B5EF4-FFF2-40B4-BE49-F238E27FC236}">
                <a16:creationId xmlns:a16="http://schemas.microsoft.com/office/drawing/2014/main" id="{AF80F330-1AB3-4FDB-8FFC-5C1D0551C2DB}"/>
              </a:ext>
            </a:extLst>
          </p:cNvPr>
          <p:cNvSpPr/>
          <p:nvPr/>
        </p:nvSpPr>
        <p:spPr bwMode="auto">
          <a:xfrm rot="5400000">
            <a:off x="378484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7" name="Rectangle: Rounded Corners 626">
            <a:extLst>
              <a:ext uri="{FF2B5EF4-FFF2-40B4-BE49-F238E27FC236}">
                <a16:creationId xmlns:a16="http://schemas.microsoft.com/office/drawing/2014/main" id="{70038F97-9E03-410B-B45A-825483054A0D}"/>
              </a:ext>
            </a:extLst>
          </p:cNvPr>
          <p:cNvSpPr/>
          <p:nvPr/>
        </p:nvSpPr>
        <p:spPr bwMode="auto">
          <a:xfrm rot="5400000">
            <a:off x="38802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8" name="Rectangle: Rounded Corners 627">
            <a:extLst>
              <a:ext uri="{FF2B5EF4-FFF2-40B4-BE49-F238E27FC236}">
                <a16:creationId xmlns:a16="http://schemas.microsoft.com/office/drawing/2014/main" id="{493308DD-6CEA-4829-B389-E4753FB35819}"/>
              </a:ext>
            </a:extLst>
          </p:cNvPr>
          <p:cNvSpPr/>
          <p:nvPr/>
        </p:nvSpPr>
        <p:spPr bwMode="auto">
          <a:xfrm rot="5400000">
            <a:off x="39756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29" name="Rectangle: Rounded Corners 628">
            <a:extLst>
              <a:ext uri="{FF2B5EF4-FFF2-40B4-BE49-F238E27FC236}">
                <a16:creationId xmlns:a16="http://schemas.microsoft.com/office/drawing/2014/main" id="{803F2DE6-4F4A-407E-AA71-A4B5B3CCADCF}"/>
              </a:ext>
            </a:extLst>
          </p:cNvPr>
          <p:cNvSpPr/>
          <p:nvPr/>
        </p:nvSpPr>
        <p:spPr bwMode="auto">
          <a:xfrm rot="5400000">
            <a:off x="407098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0" name="Rectangle: Rounded Corners 629">
            <a:extLst>
              <a:ext uri="{FF2B5EF4-FFF2-40B4-BE49-F238E27FC236}">
                <a16:creationId xmlns:a16="http://schemas.microsoft.com/office/drawing/2014/main" id="{17867B94-F52A-47E3-B0FF-2411BECDF712}"/>
              </a:ext>
            </a:extLst>
          </p:cNvPr>
          <p:cNvSpPr/>
          <p:nvPr/>
        </p:nvSpPr>
        <p:spPr bwMode="auto">
          <a:xfrm rot="5400000">
            <a:off x="416636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1" name="Rectangle: Rounded Corners 630">
            <a:extLst>
              <a:ext uri="{FF2B5EF4-FFF2-40B4-BE49-F238E27FC236}">
                <a16:creationId xmlns:a16="http://schemas.microsoft.com/office/drawing/2014/main" id="{53037610-AC0E-45B1-89E8-F31EE6A68A50}"/>
              </a:ext>
            </a:extLst>
          </p:cNvPr>
          <p:cNvSpPr/>
          <p:nvPr/>
        </p:nvSpPr>
        <p:spPr bwMode="auto">
          <a:xfrm rot="5400000">
            <a:off x="42617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2" name="Rectangle: Rounded Corners 631">
            <a:extLst>
              <a:ext uri="{FF2B5EF4-FFF2-40B4-BE49-F238E27FC236}">
                <a16:creationId xmlns:a16="http://schemas.microsoft.com/office/drawing/2014/main" id="{FFAB6029-59AE-497F-A0AD-40FD738A773B}"/>
              </a:ext>
            </a:extLst>
          </p:cNvPr>
          <p:cNvSpPr/>
          <p:nvPr/>
        </p:nvSpPr>
        <p:spPr bwMode="auto">
          <a:xfrm rot="5400000">
            <a:off x="43571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3" name="Rectangle: Rounded Corners 632">
            <a:extLst>
              <a:ext uri="{FF2B5EF4-FFF2-40B4-BE49-F238E27FC236}">
                <a16:creationId xmlns:a16="http://schemas.microsoft.com/office/drawing/2014/main" id="{3FE54C5D-020A-43F0-8C35-90BF8AA15202}"/>
              </a:ext>
            </a:extLst>
          </p:cNvPr>
          <p:cNvSpPr/>
          <p:nvPr/>
        </p:nvSpPr>
        <p:spPr bwMode="auto">
          <a:xfrm rot="5400000">
            <a:off x="44525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4" name="Rectangle: Rounded Corners 633">
            <a:extLst>
              <a:ext uri="{FF2B5EF4-FFF2-40B4-BE49-F238E27FC236}">
                <a16:creationId xmlns:a16="http://schemas.microsoft.com/office/drawing/2014/main" id="{2F13B706-9F60-4D0B-B6DA-A7BADBDB1432}"/>
              </a:ext>
            </a:extLst>
          </p:cNvPr>
          <p:cNvSpPr/>
          <p:nvPr/>
        </p:nvSpPr>
        <p:spPr bwMode="auto">
          <a:xfrm rot="5400000">
            <a:off x="45478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5" name="Rectangle: Rounded Corners 634">
            <a:extLst>
              <a:ext uri="{FF2B5EF4-FFF2-40B4-BE49-F238E27FC236}">
                <a16:creationId xmlns:a16="http://schemas.microsoft.com/office/drawing/2014/main" id="{5A06F322-4CB5-4A3B-A7F6-432DCB7C249C}"/>
              </a:ext>
            </a:extLst>
          </p:cNvPr>
          <p:cNvSpPr/>
          <p:nvPr/>
        </p:nvSpPr>
        <p:spPr bwMode="auto">
          <a:xfrm rot="5400000">
            <a:off x="46432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6" name="Rectangle: Rounded Corners 635">
            <a:extLst>
              <a:ext uri="{FF2B5EF4-FFF2-40B4-BE49-F238E27FC236}">
                <a16:creationId xmlns:a16="http://schemas.microsoft.com/office/drawing/2014/main" id="{3532D818-0334-40E4-A5DE-97E9BB6707FB}"/>
              </a:ext>
            </a:extLst>
          </p:cNvPr>
          <p:cNvSpPr/>
          <p:nvPr/>
        </p:nvSpPr>
        <p:spPr bwMode="auto">
          <a:xfrm rot="5400000">
            <a:off x="473864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7" name="Rectangle: Rounded Corners 636">
            <a:extLst>
              <a:ext uri="{FF2B5EF4-FFF2-40B4-BE49-F238E27FC236}">
                <a16:creationId xmlns:a16="http://schemas.microsoft.com/office/drawing/2014/main" id="{86458828-FF31-468A-B1B9-199597DB3996}"/>
              </a:ext>
            </a:extLst>
          </p:cNvPr>
          <p:cNvSpPr/>
          <p:nvPr/>
        </p:nvSpPr>
        <p:spPr bwMode="auto">
          <a:xfrm rot="5400000">
            <a:off x="48340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8" name="Rectangle: Rounded Corners 637">
            <a:extLst>
              <a:ext uri="{FF2B5EF4-FFF2-40B4-BE49-F238E27FC236}">
                <a16:creationId xmlns:a16="http://schemas.microsoft.com/office/drawing/2014/main" id="{E9A41E93-37EA-4BCD-97B0-08E9C7DB6E7B}"/>
              </a:ext>
            </a:extLst>
          </p:cNvPr>
          <p:cNvSpPr/>
          <p:nvPr/>
        </p:nvSpPr>
        <p:spPr bwMode="auto">
          <a:xfrm rot="5400000">
            <a:off x="49294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39" name="Rectangle: Rounded Corners 638">
            <a:extLst>
              <a:ext uri="{FF2B5EF4-FFF2-40B4-BE49-F238E27FC236}">
                <a16:creationId xmlns:a16="http://schemas.microsoft.com/office/drawing/2014/main" id="{DA600C97-3C55-4488-8350-BE2B3D97C721}"/>
              </a:ext>
            </a:extLst>
          </p:cNvPr>
          <p:cNvSpPr/>
          <p:nvPr/>
        </p:nvSpPr>
        <p:spPr bwMode="auto">
          <a:xfrm rot="5400000">
            <a:off x="502478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0" name="Rectangle: Rounded Corners 639">
            <a:extLst>
              <a:ext uri="{FF2B5EF4-FFF2-40B4-BE49-F238E27FC236}">
                <a16:creationId xmlns:a16="http://schemas.microsoft.com/office/drawing/2014/main" id="{86725FF4-E042-45D6-B05B-2A43A1C054A0}"/>
              </a:ext>
            </a:extLst>
          </p:cNvPr>
          <p:cNvSpPr/>
          <p:nvPr/>
        </p:nvSpPr>
        <p:spPr bwMode="auto">
          <a:xfrm rot="5400000">
            <a:off x="51201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1" name="Rectangle: Rounded Corners 640">
            <a:extLst>
              <a:ext uri="{FF2B5EF4-FFF2-40B4-BE49-F238E27FC236}">
                <a16:creationId xmlns:a16="http://schemas.microsoft.com/office/drawing/2014/main" id="{E4BBFB07-0BB8-405C-87C9-CD897F4CFD95}"/>
              </a:ext>
            </a:extLst>
          </p:cNvPr>
          <p:cNvSpPr/>
          <p:nvPr/>
        </p:nvSpPr>
        <p:spPr bwMode="auto">
          <a:xfrm rot="5400000">
            <a:off x="521554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2" name="Rectangle: Rounded Corners 641">
            <a:extLst>
              <a:ext uri="{FF2B5EF4-FFF2-40B4-BE49-F238E27FC236}">
                <a16:creationId xmlns:a16="http://schemas.microsoft.com/office/drawing/2014/main" id="{A586B70B-5296-481C-8B73-936E5482CE24}"/>
              </a:ext>
            </a:extLst>
          </p:cNvPr>
          <p:cNvSpPr/>
          <p:nvPr/>
        </p:nvSpPr>
        <p:spPr bwMode="auto">
          <a:xfrm rot="5400000">
            <a:off x="531092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3" name="Rectangle: Rounded Corners 642">
            <a:extLst>
              <a:ext uri="{FF2B5EF4-FFF2-40B4-BE49-F238E27FC236}">
                <a16:creationId xmlns:a16="http://schemas.microsoft.com/office/drawing/2014/main" id="{91082ACF-0295-4AFB-8E3A-19BC661FC8DE}"/>
              </a:ext>
            </a:extLst>
          </p:cNvPr>
          <p:cNvSpPr/>
          <p:nvPr/>
        </p:nvSpPr>
        <p:spPr bwMode="auto">
          <a:xfrm rot="5400000">
            <a:off x="540630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4" name="Rectangle: Rounded Corners 643">
            <a:extLst>
              <a:ext uri="{FF2B5EF4-FFF2-40B4-BE49-F238E27FC236}">
                <a16:creationId xmlns:a16="http://schemas.microsoft.com/office/drawing/2014/main" id="{03E715F7-37F9-42FC-8274-1D3D9833C4DB}"/>
              </a:ext>
            </a:extLst>
          </p:cNvPr>
          <p:cNvSpPr/>
          <p:nvPr/>
        </p:nvSpPr>
        <p:spPr bwMode="auto">
          <a:xfrm rot="5400000">
            <a:off x="550168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5" name="Rectangle: Rounded Corners 644">
            <a:extLst>
              <a:ext uri="{FF2B5EF4-FFF2-40B4-BE49-F238E27FC236}">
                <a16:creationId xmlns:a16="http://schemas.microsoft.com/office/drawing/2014/main" id="{3CD4A99A-17AF-4533-B65C-1BD6F7F9908A}"/>
              </a:ext>
            </a:extLst>
          </p:cNvPr>
          <p:cNvSpPr/>
          <p:nvPr/>
        </p:nvSpPr>
        <p:spPr bwMode="auto">
          <a:xfrm rot="5400000">
            <a:off x="55970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6" name="Rectangle: Rounded Corners 645">
            <a:extLst>
              <a:ext uri="{FF2B5EF4-FFF2-40B4-BE49-F238E27FC236}">
                <a16:creationId xmlns:a16="http://schemas.microsoft.com/office/drawing/2014/main" id="{96FB26F9-D5F7-41DB-9025-A34B6A0796FF}"/>
              </a:ext>
            </a:extLst>
          </p:cNvPr>
          <p:cNvSpPr/>
          <p:nvPr/>
        </p:nvSpPr>
        <p:spPr bwMode="auto">
          <a:xfrm rot="5400000">
            <a:off x="56924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7" name="Rectangle: Rounded Corners 646">
            <a:extLst>
              <a:ext uri="{FF2B5EF4-FFF2-40B4-BE49-F238E27FC236}">
                <a16:creationId xmlns:a16="http://schemas.microsoft.com/office/drawing/2014/main" id="{9B7C313F-0C18-4F69-B62C-FAFEEDF0FE50}"/>
              </a:ext>
            </a:extLst>
          </p:cNvPr>
          <p:cNvSpPr/>
          <p:nvPr/>
        </p:nvSpPr>
        <p:spPr bwMode="auto">
          <a:xfrm rot="5400000">
            <a:off x="578782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8" name="Rectangle: Rounded Corners 647">
            <a:extLst>
              <a:ext uri="{FF2B5EF4-FFF2-40B4-BE49-F238E27FC236}">
                <a16:creationId xmlns:a16="http://schemas.microsoft.com/office/drawing/2014/main" id="{13A1AB19-31CC-4592-BFA9-9D42B8A5BDE1}"/>
              </a:ext>
            </a:extLst>
          </p:cNvPr>
          <p:cNvSpPr/>
          <p:nvPr/>
        </p:nvSpPr>
        <p:spPr bwMode="auto">
          <a:xfrm rot="5400000">
            <a:off x="5883200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49" name="Rectangle: Rounded Corners 648">
            <a:extLst>
              <a:ext uri="{FF2B5EF4-FFF2-40B4-BE49-F238E27FC236}">
                <a16:creationId xmlns:a16="http://schemas.microsoft.com/office/drawing/2014/main" id="{7B845170-9DCA-4577-843B-884B201E2CA9}"/>
              </a:ext>
            </a:extLst>
          </p:cNvPr>
          <p:cNvSpPr/>
          <p:nvPr/>
        </p:nvSpPr>
        <p:spPr bwMode="auto">
          <a:xfrm rot="5400000">
            <a:off x="597858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0" name="Rectangle: Rounded Corners 649">
            <a:extLst>
              <a:ext uri="{FF2B5EF4-FFF2-40B4-BE49-F238E27FC236}">
                <a16:creationId xmlns:a16="http://schemas.microsoft.com/office/drawing/2014/main" id="{9C02DBDC-10B2-4F8E-9D09-18A211106741}"/>
              </a:ext>
            </a:extLst>
          </p:cNvPr>
          <p:cNvSpPr/>
          <p:nvPr/>
        </p:nvSpPr>
        <p:spPr bwMode="auto">
          <a:xfrm rot="5400000">
            <a:off x="607396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1" name="Rectangle: Rounded Corners 650">
            <a:extLst>
              <a:ext uri="{FF2B5EF4-FFF2-40B4-BE49-F238E27FC236}">
                <a16:creationId xmlns:a16="http://schemas.microsoft.com/office/drawing/2014/main" id="{5DB72B5C-9D06-47D0-8258-F6CB1E512E00}"/>
              </a:ext>
            </a:extLst>
          </p:cNvPr>
          <p:cNvSpPr/>
          <p:nvPr/>
        </p:nvSpPr>
        <p:spPr bwMode="auto">
          <a:xfrm rot="5400000">
            <a:off x="61693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2" name="Rectangle: Rounded Corners 651">
            <a:extLst>
              <a:ext uri="{FF2B5EF4-FFF2-40B4-BE49-F238E27FC236}">
                <a16:creationId xmlns:a16="http://schemas.microsoft.com/office/drawing/2014/main" id="{BAEE1689-4F62-4188-9F0A-C8B587A7F01C}"/>
              </a:ext>
            </a:extLst>
          </p:cNvPr>
          <p:cNvSpPr/>
          <p:nvPr/>
        </p:nvSpPr>
        <p:spPr bwMode="auto">
          <a:xfrm rot="5400000">
            <a:off x="626472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3" name="Rectangle: Rounded Corners 652">
            <a:extLst>
              <a:ext uri="{FF2B5EF4-FFF2-40B4-BE49-F238E27FC236}">
                <a16:creationId xmlns:a16="http://schemas.microsoft.com/office/drawing/2014/main" id="{515F5BC9-AE26-4C59-8029-7159BA290D4D}"/>
              </a:ext>
            </a:extLst>
          </p:cNvPr>
          <p:cNvSpPr/>
          <p:nvPr/>
        </p:nvSpPr>
        <p:spPr bwMode="auto">
          <a:xfrm rot="5400000">
            <a:off x="6360100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4" name="Rectangle: Rounded Corners 653">
            <a:extLst>
              <a:ext uri="{FF2B5EF4-FFF2-40B4-BE49-F238E27FC236}">
                <a16:creationId xmlns:a16="http://schemas.microsoft.com/office/drawing/2014/main" id="{01280AFD-6153-4252-8978-230BDDB6D1F8}"/>
              </a:ext>
            </a:extLst>
          </p:cNvPr>
          <p:cNvSpPr/>
          <p:nvPr/>
        </p:nvSpPr>
        <p:spPr bwMode="auto">
          <a:xfrm rot="5400000">
            <a:off x="645548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5" name="Rectangle: Rounded Corners 654">
            <a:extLst>
              <a:ext uri="{FF2B5EF4-FFF2-40B4-BE49-F238E27FC236}">
                <a16:creationId xmlns:a16="http://schemas.microsoft.com/office/drawing/2014/main" id="{1BC74575-A3B8-440C-9D18-BAE5A4AA3866}"/>
              </a:ext>
            </a:extLst>
          </p:cNvPr>
          <p:cNvSpPr/>
          <p:nvPr/>
        </p:nvSpPr>
        <p:spPr bwMode="auto">
          <a:xfrm rot="5400000">
            <a:off x="6550862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6" name="Rectangle: Rounded Corners 655">
            <a:extLst>
              <a:ext uri="{FF2B5EF4-FFF2-40B4-BE49-F238E27FC236}">
                <a16:creationId xmlns:a16="http://schemas.microsoft.com/office/drawing/2014/main" id="{1A97E503-0CBD-40F2-89BC-90A6E7530EFC}"/>
              </a:ext>
            </a:extLst>
          </p:cNvPr>
          <p:cNvSpPr/>
          <p:nvPr/>
        </p:nvSpPr>
        <p:spPr bwMode="auto">
          <a:xfrm rot="5400000">
            <a:off x="6646241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7" name="Rectangle: Rounded Corners 656">
            <a:extLst>
              <a:ext uri="{FF2B5EF4-FFF2-40B4-BE49-F238E27FC236}">
                <a16:creationId xmlns:a16="http://schemas.microsoft.com/office/drawing/2014/main" id="{D8638084-ABC6-4685-B639-0FDAE3374C38}"/>
              </a:ext>
            </a:extLst>
          </p:cNvPr>
          <p:cNvSpPr/>
          <p:nvPr/>
        </p:nvSpPr>
        <p:spPr bwMode="auto">
          <a:xfrm rot="5400000">
            <a:off x="6741623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59" name="Rectangle: Rounded Corners 658">
            <a:extLst>
              <a:ext uri="{FF2B5EF4-FFF2-40B4-BE49-F238E27FC236}">
                <a16:creationId xmlns:a16="http://schemas.microsoft.com/office/drawing/2014/main" id="{85B996BF-FE01-49E1-AFF4-F156DEA90A45}"/>
              </a:ext>
            </a:extLst>
          </p:cNvPr>
          <p:cNvSpPr/>
          <p:nvPr/>
        </p:nvSpPr>
        <p:spPr bwMode="auto">
          <a:xfrm rot="5400000">
            <a:off x="149572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0" name="Rectangle: Rounded Corners 659">
            <a:extLst>
              <a:ext uri="{FF2B5EF4-FFF2-40B4-BE49-F238E27FC236}">
                <a16:creationId xmlns:a16="http://schemas.microsoft.com/office/drawing/2014/main" id="{4288D0E1-DB64-4752-8C95-105A2F4450CC}"/>
              </a:ext>
            </a:extLst>
          </p:cNvPr>
          <p:cNvSpPr/>
          <p:nvPr/>
        </p:nvSpPr>
        <p:spPr bwMode="auto">
          <a:xfrm rot="5400000">
            <a:off x="159110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1" name="Rectangle: Rounded Corners 660">
            <a:extLst>
              <a:ext uri="{FF2B5EF4-FFF2-40B4-BE49-F238E27FC236}">
                <a16:creationId xmlns:a16="http://schemas.microsoft.com/office/drawing/2014/main" id="{DA261896-0F4D-4339-BFD3-447C0E185574}"/>
              </a:ext>
            </a:extLst>
          </p:cNvPr>
          <p:cNvSpPr/>
          <p:nvPr/>
        </p:nvSpPr>
        <p:spPr bwMode="auto">
          <a:xfrm rot="5400000">
            <a:off x="168648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2" name="Rectangle: Rounded Corners 661">
            <a:extLst>
              <a:ext uri="{FF2B5EF4-FFF2-40B4-BE49-F238E27FC236}">
                <a16:creationId xmlns:a16="http://schemas.microsoft.com/office/drawing/2014/main" id="{FFBA86E1-94B6-4D2B-A302-8809B533C10F}"/>
              </a:ext>
            </a:extLst>
          </p:cNvPr>
          <p:cNvSpPr/>
          <p:nvPr/>
        </p:nvSpPr>
        <p:spPr bwMode="auto">
          <a:xfrm rot="5400000">
            <a:off x="178186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3" name="Rectangle: Rounded Corners 662">
            <a:extLst>
              <a:ext uri="{FF2B5EF4-FFF2-40B4-BE49-F238E27FC236}">
                <a16:creationId xmlns:a16="http://schemas.microsoft.com/office/drawing/2014/main" id="{C426B0B7-F7EA-4DA1-BE3C-ADDC1C9980F2}"/>
              </a:ext>
            </a:extLst>
          </p:cNvPr>
          <p:cNvSpPr/>
          <p:nvPr/>
        </p:nvSpPr>
        <p:spPr bwMode="auto">
          <a:xfrm rot="5400000">
            <a:off x="18772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4" name="Rectangle: Rounded Corners 663">
            <a:extLst>
              <a:ext uri="{FF2B5EF4-FFF2-40B4-BE49-F238E27FC236}">
                <a16:creationId xmlns:a16="http://schemas.microsoft.com/office/drawing/2014/main" id="{029B661F-1CCF-4B5E-A8D8-4C4531689339}"/>
              </a:ext>
            </a:extLst>
          </p:cNvPr>
          <p:cNvSpPr/>
          <p:nvPr/>
        </p:nvSpPr>
        <p:spPr bwMode="auto">
          <a:xfrm rot="5400000">
            <a:off x="197262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5" name="Rectangle: Rounded Corners 664">
            <a:extLst>
              <a:ext uri="{FF2B5EF4-FFF2-40B4-BE49-F238E27FC236}">
                <a16:creationId xmlns:a16="http://schemas.microsoft.com/office/drawing/2014/main" id="{A1822033-32FA-45BA-A7B1-2BABD8B7CA85}"/>
              </a:ext>
            </a:extLst>
          </p:cNvPr>
          <p:cNvSpPr/>
          <p:nvPr/>
        </p:nvSpPr>
        <p:spPr bwMode="auto">
          <a:xfrm rot="5400000">
            <a:off x="206800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6" name="Rectangle: Rounded Corners 665">
            <a:extLst>
              <a:ext uri="{FF2B5EF4-FFF2-40B4-BE49-F238E27FC236}">
                <a16:creationId xmlns:a16="http://schemas.microsoft.com/office/drawing/2014/main" id="{2401B2C2-2DC2-4ED1-AD3A-99268FD34A21}"/>
              </a:ext>
            </a:extLst>
          </p:cNvPr>
          <p:cNvSpPr/>
          <p:nvPr/>
        </p:nvSpPr>
        <p:spPr bwMode="auto">
          <a:xfrm rot="5400000">
            <a:off x="216338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7" name="Rectangle: Rounded Corners 666">
            <a:extLst>
              <a:ext uri="{FF2B5EF4-FFF2-40B4-BE49-F238E27FC236}">
                <a16:creationId xmlns:a16="http://schemas.microsoft.com/office/drawing/2014/main" id="{B3E6F642-9A8E-4268-AB34-C94BFABFBDA4}"/>
              </a:ext>
            </a:extLst>
          </p:cNvPr>
          <p:cNvSpPr/>
          <p:nvPr/>
        </p:nvSpPr>
        <p:spPr bwMode="auto">
          <a:xfrm rot="5400000">
            <a:off x="22587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8" name="Rectangle: Rounded Corners 667">
            <a:extLst>
              <a:ext uri="{FF2B5EF4-FFF2-40B4-BE49-F238E27FC236}">
                <a16:creationId xmlns:a16="http://schemas.microsoft.com/office/drawing/2014/main" id="{F84960D6-E638-47E5-B971-7E197D45184B}"/>
              </a:ext>
            </a:extLst>
          </p:cNvPr>
          <p:cNvSpPr/>
          <p:nvPr/>
        </p:nvSpPr>
        <p:spPr bwMode="auto">
          <a:xfrm rot="5400000">
            <a:off x="23541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69" name="Rectangle: Rounded Corners 668">
            <a:extLst>
              <a:ext uri="{FF2B5EF4-FFF2-40B4-BE49-F238E27FC236}">
                <a16:creationId xmlns:a16="http://schemas.microsoft.com/office/drawing/2014/main" id="{22DA55B6-DD20-4C98-8763-81CD9E9745E2}"/>
              </a:ext>
            </a:extLst>
          </p:cNvPr>
          <p:cNvSpPr/>
          <p:nvPr/>
        </p:nvSpPr>
        <p:spPr bwMode="auto">
          <a:xfrm rot="5400000">
            <a:off x="2449525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0" name="Rectangle: Rounded Corners 669">
            <a:extLst>
              <a:ext uri="{FF2B5EF4-FFF2-40B4-BE49-F238E27FC236}">
                <a16:creationId xmlns:a16="http://schemas.microsoft.com/office/drawing/2014/main" id="{679334DC-FF7F-4A5F-BB78-0B6D4B241921}"/>
              </a:ext>
            </a:extLst>
          </p:cNvPr>
          <p:cNvSpPr/>
          <p:nvPr/>
        </p:nvSpPr>
        <p:spPr bwMode="auto">
          <a:xfrm rot="5400000">
            <a:off x="25449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1" name="Rectangle: Rounded Corners 670">
            <a:extLst>
              <a:ext uri="{FF2B5EF4-FFF2-40B4-BE49-F238E27FC236}">
                <a16:creationId xmlns:a16="http://schemas.microsoft.com/office/drawing/2014/main" id="{CACFD367-AF1E-4581-847B-5B7BDA2063BA}"/>
              </a:ext>
            </a:extLst>
          </p:cNvPr>
          <p:cNvSpPr/>
          <p:nvPr/>
        </p:nvSpPr>
        <p:spPr bwMode="auto">
          <a:xfrm rot="5400000">
            <a:off x="26402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2" name="Rectangle: Rounded Corners 671">
            <a:extLst>
              <a:ext uri="{FF2B5EF4-FFF2-40B4-BE49-F238E27FC236}">
                <a16:creationId xmlns:a16="http://schemas.microsoft.com/office/drawing/2014/main" id="{5DE77DE9-978D-45AC-8B0C-95FBF40240DA}"/>
              </a:ext>
            </a:extLst>
          </p:cNvPr>
          <p:cNvSpPr/>
          <p:nvPr/>
        </p:nvSpPr>
        <p:spPr bwMode="auto">
          <a:xfrm rot="5400000">
            <a:off x="273566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3" name="Rectangle: Rounded Corners 672">
            <a:extLst>
              <a:ext uri="{FF2B5EF4-FFF2-40B4-BE49-F238E27FC236}">
                <a16:creationId xmlns:a16="http://schemas.microsoft.com/office/drawing/2014/main" id="{91DA9491-DEF3-4BA0-A458-352DC17EC5AD}"/>
              </a:ext>
            </a:extLst>
          </p:cNvPr>
          <p:cNvSpPr/>
          <p:nvPr/>
        </p:nvSpPr>
        <p:spPr bwMode="auto">
          <a:xfrm rot="5400000">
            <a:off x="28310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4" name="Rectangle: Rounded Corners 673">
            <a:extLst>
              <a:ext uri="{FF2B5EF4-FFF2-40B4-BE49-F238E27FC236}">
                <a16:creationId xmlns:a16="http://schemas.microsoft.com/office/drawing/2014/main" id="{1D6CECA1-BEC3-447D-9404-825C8953F84C}"/>
              </a:ext>
            </a:extLst>
          </p:cNvPr>
          <p:cNvSpPr/>
          <p:nvPr/>
        </p:nvSpPr>
        <p:spPr bwMode="auto">
          <a:xfrm rot="5400000">
            <a:off x="29264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5" name="Rectangle: Rounded Corners 674">
            <a:extLst>
              <a:ext uri="{FF2B5EF4-FFF2-40B4-BE49-F238E27FC236}">
                <a16:creationId xmlns:a16="http://schemas.microsoft.com/office/drawing/2014/main" id="{22F92230-CB1A-4AC0-BDD0-0482B4588EA3}"/>
              </a:ext>
            </a:extLst>
          </p:cNvPr>
          <p:cNvSpPr/>
          <p:nvPr/>
        </p:nvSpPr>
        <p:spPr bwMode="auto">
          <a:xfrm rot="5400000">
            <a:off x="30218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6" name="Rectangle: Rounded Corners 675">
            <a:extLst>
              <a:ext uri="{FF2B5EF4-FFF2-40B4-BE49-F238E27FC236}">
                <a16:creationId xmlns:a16="http://schemas.microsoft.com/office/drawing/2014/main" id="{C66D17CB-9897-48D4-9BA3-4D5BD0CE8290}"/>
              </a:ext>
            </a:extLst>
          </p:cNvPr>
          <p:cNvSpPr/>
          <p:nvPr/>
        </p:nvSpPr>
        <p:spPr bwMode="auto">
          <a:xfrm rot="5400000">
            <a:off x="31171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7" name="Rectangle: Rounded Corners 676">
            <a:extLst>
              <a:ext uri="{FF2B5EF4-FFF2-40B4-BE49-F238E27FC236}">
                <a16:creationId xmlns:a16="http://schemas.microsoft.com/office/drawing/2014/main" id="{D4B87C83-6B09-4E01-98D8-CC4046EF7E66}"/>
              </a:ext>
            </a:extLst>
          </p:cNvPr>
          <p:cNvSpPr/>
          <p:nvPr/>
        </p:nvSpPr>
        <p:spPr bwMode="auto">
          <a:xfrm rot="5400000">
            <a:off x="32125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8" name="Rectangle: Rounded Corners 677">
            <a:extLst>
              <a:ext uri="{FF2B5EF4-FFF2-40B4-BE49-F238E27FC236}">
                <a16:creationId xmlns:a16="http://schemas.microsoft.com/office/drawing/2014/main" id="{3EAC5BAC-D17E-4DC4-B533-B319E5B7CF8D}"/>
              </a:ext>
            </a:extLst>
          </p:cNvPr>
          <p:cNvSpPr/>
          <p:nvPr/>
        </p:nvSpPr>
        <p:spPr bwMode="auto">
          <a:xfrm rot="5400000">
            <a:off x="3307944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79" name="Rectangle: Rounded Corners 678">
            <a:extLst>
              <a:ext uri="{FF2B5EF4-FFF2-40B4-BE49-F238E27FC236}">
                <a16:creationId xmlns:a16="http://schemas.microsoft.com/office/drawing/2014/main" id="{100FABAB-3982-40A0-8406-DD187F26F146}"/>
              </a:ext>
            </a:extLst>
          </p:cNvPr>
          <p:cNvSpPr/>
          <p:nvPr/>
        </p:nvSpPr>
        <p:spPr bwMode="auto">
          <a:xfrm rot="5400000">
            <a:off x="34033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0" name="Rectangle: Rounded Corners 679">
            <a:extLst>
              <a:ext uri="{FF2B5EF4-FFF2-40B4-BE49-F238E27FC236}">
                <a16:creationId xmlns:a16="http://schemas.microsoft.com/office/drawing/2014/main" id="{A7EC5D5D-1536-4068-984C-0C6E2946DD55}"/>
              </a:ext>
            </a:extLst>
          </p:cNvPr>
          <p:cNvSpPr/>
          <p:nvPr/>
        </p:nvSpPr>
        <p:spPr bwMode="auto">
          <a:xfrm rot="5400000">
            <a:off x="349870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1" name="Rectangle: Rounded Corners 680">
            <a:extLst>
              <a:ext uri="{FF2B5EF4-FFF2-40B4-BE49-F238E27FC236}">
                <a16:creationId xmlns:a16="http://schemas.microsoft.com/office/drawing/2014/main" id="{5DB3DA66-EB43-4954-A4C0-E74C0FCF3E5D}"/>
              </a:ext>
            </a:extLst>
          </p:cNvPr>
          <p:cNvSpPr/>
          <p:nvPr/>
        </p:nvSpPr>
        <p:spPr bwMode="auto">
          <a:xfrm rot="5400000">
            <a:off x="35940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2" name="Rectangle: Rounded Corners 681">
            <a:extLst>
              <a:ext uri="{FF2B5EF4-FFF2-40B4-BE49-F238E27FC236}">
                <a16:creationId xmlns:a16="http://schemas.microsoft.com/office/drawing/2014/main" id="{2ACE9D89-EC91-44A3-8A3E-36F39C5D1D03}"/>
              </a:ext>
            </a:extLst>
          </p:cNvPr>
          <p:cNvSpPr/>
          <p:nvPr/>
        </p:nvSpPr>
        <p:spPr bwMode="auto">
          <a:xfrm rot="5400000">
            <a:off x="36894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3" name="Rectangle: Rounded Corners 682">
            <a:extLst>
              <a:ext uri="{FF2B5EF4-FFF2-40B4-BE49-F238E27FC236}">
                <a16:creationId xmlns:a16="http://schemas.microsoft.com/office/drawing/2014/main" id="{61C51B6C-8D74-4989-88F1-235630052706}"/>
              </a:ext>
            </a:extLst>
          </p:cNvPr>
          <p:cNvSpPr/>
          <p:nvPr/>
        </p:nvSpPr>
        <p:spPr bwMode="auto">
          <a:xfrm rot="5400000">
            <a:off x="378484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4" name="Rectangle: Rounded Corners 683">
            <a:extLst>
              <a:ext uri="{FF2B5EF4-FFF2-40B4-BE49-F238E27FC236}">
                <a16:creationId xmlns:a16="http://schemas.microsoft.com/office/drawing/2014/main" id="{F92A21DB-B338-48BB-8E44-FD14DF71E5AD}"/>
              </a:ext>
            </a:extLst>
          </p:cNvPr>
          <p:cNvSpPr/>
          <p:nvPr/>
        </p:nvSpPr>
        <p:spPr bwMode="auto">
          <a:xfrm rot="5400000">
            <a:off x="38802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5" name="Rectangle: Rounded Corners 684">
            <a:extLst>
              <a:ext uri="{FF2B5EF4-FFF2-40B4-BE49-F238E27FC236}">
                <a16:creationId xmlns:a16="http://schemas.microsoft.com/office/drawing/2014/main" id="{0B6DA4DB-1FCA-4B11-B2AD-624A560446C3}"/>
              </a:ext>
            </a:extLst>
          </p:cNvPr>
          <p:cNvSpPr/>
          <p:nvPr/>
        </p:nvSpPr>
        <p:spPr bwMode="auto">
          <a:xfrm rot="5400000">
            <a:off x="39756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6" name="Rectangle: Rounded Corners 685">
            <a:extLst>
              <a:ext uri="{FF2B5EF4-FFF2-40B4-BE49-F238E27FC236}">
                <a16:creationId xmlns:a16="http://schemas.microsoft.com/office/drawing/2014/main" id="{04F6E69C-8A10-4386-94DF-4A14F09FB734}"/>
              </a:ext>
            </a:extLst>
          </p:cNvPr>
          <p:cNvSpPr/>
          <p:nvPr/>
        </p:nvSpPr>
        <p:spPr bwMode="auto">
          <a:xfrm rot="5400000">
            <a:off x="407098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7" name="Rectangle: Rounded Corners 686">
            <a:extLst>
              <a:ext uri="{FF2B5EF4-FFF2-40B4-BE49-F238E27FC236}">
                <a16:creationId xmlns:a16="http://schemas.microsoft.com/office/drawing/2014/main" id="{F290AD56-BD2B-46A0-92B8-7A80135DBCF4}"/>
              </a:ext>
            </a:extLst>
          </p:cNvPr>
          <p:cNvSpPr/>
          <p:nvPr/>
        </p:nvSpPr>
        <p:spPr bwMode="auto">
          <a:xfrm rot="5400000">
            <a:off x="416636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8" name="Rectangle: Rounded Corners 687">
            <a:extLst>
              <a:ext uri="{FF2B5EF4-FFF2-40B4-BE49-F238E27FC236}">
                <a16:creationId xmlns:a16="http://schemas.microsoft.com/office/drawing/2014/main" id="{18ABCA49-C4F2-4A61-B22A-93BE95C9BA2C}"/>
              </a:ext>
            </a:extLst>
          </p:cNvPr>
          <p:cNvSpPr/>
          <p:nvPr/>
        </p:nvSpPr>
        <p:spPr bwMode="auto">
          <a:xfrm rot="5400000">
            <a:off x="42617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89" name="Rectangle: Rounded Corners 688">
            <a:extLst>
              <a:ext uri="{FF2B5EF4-FFF2-40B4-BE49-F238E27FC236}">
                <a16:creationId xmlns:a16="http://schemas.microsoft.com/office/drawing/2014/main" id="{C55FC468-C427-4652-AF30-266886C9F634}"/>
              </a:ext>
            </a:extLst>
          </p:cNvPr>
          <p:cNvSpPr/>
          <p:nvPr/>
        </p:nvSpPr>
        <p:spPr bwMode="auto">
          <a:xfrm rot="5400000">
            <a:off x="43571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0" name="Rectangle: Rounded Corners 689">
            <a:extLst>
              <a:ext uri="{FF2B5EF4-FFF2-40B4-BE49-F238E27FC236}">
                <a16:creationId xmlns:a16="http://schemas.microsoft.com/office/drawing/2014/main" id="{4D88BFF2-875A-4526-92A1-6C43861E47F1}"/>
              </a:ext>
            </a:extLst>
          </p:cNvPr>
          <p:cNvSpPr/>
          <p:nvPr/>
        </p:nvSpPr>
        <p:spPr bwMode="auto">
          <a:xfrm rot="5400000">
            <a:off x="44525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1" name="Rectangle: Rounded Corners 690">
            <a:extLst>
              <a:ext uri="{FF2B5EF4-FFF2-40B4-BE49-F238E27FC236}">
                <a16:creationId xmlns:a16="http://schemas.microsoft.com/office/drawing/2014/main" id="{D9C39C92-A028-4749-B80D-F7661E3E36A1}"/>
              </a:ext>
            </a:extLst>
          </p:cNvPr>
          <p:cNvSpPr/>
          <p:nvPr/>
        </p:nvSpPr>
        <p:spPr bwMode="auto">
          <a:xfrm rot="5400000">
            <a:off x="45478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2" name="Rectangle: Rounded Corners 691">
            <a:extLst>
              <a:ext uri="{FF2B5EF4-FFF2-40B4-BE49-F238E27FC236}">
                <a16:creationId xmlns:a16="http://schemas.microsoft.com/office/drawing/2014/main" id="{2455DF63-4521-484A-BB52-A914E40C28E8}"/>
              </a:ext>
            </a:extLst>
          </p:cNvPr>
          <p:cNvSpPr/>
          <p:nvPr/>
        </p:nvSpPr>
        <p:spPr bwMode="auto">
          <a:xfrm rot="5400000">
            <a:off x="46432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3" name="Rectangle: Rounded Corners 692">
            <a:extLst>
              <a:ext uri="{FF2B5EF4-FFF2-40B4-BE49-F238E27FC236}">
                <a16:creationId xmlns:a16="http://schemas.microsoft.com/office/drawing/2014/main" id="{29A0D977-F8A9-4D8D-94E2-DE9A40C75031}"/>
              </a:ext>
            </a:extLst>
          </p:cNvPr>
          <p:cNvSpPr/>
          <p:nvPr/>
        </p:nvSpPr>
        <p:spPr bwMode="auto">
          <a:xfrm rot="5400000">
            <a:off x="473864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4" name="Rectangle: Rounded Corners 693">
            <a:extLst>
              <a:ext uri="{FF2B5EF4-FFF2-40B4-BE49-F238E27FC236}">
                <a16:creationId xmlns:a16="http://schemas.microsoft.com/office/drawing/2014/main" id="{6DACD7A5-F38C-4905-A3D4-746C5B0EA22D}"/>
              </a:ext>
            </a:extLst>
          </p:cNvPr>
          <p:cNvSpPr/>
          <p:nvPr/>
        </p:nvSpPr>
        <p:spPr bwMode="auto">
          <a:xfrm rot="5400000">
            <a:off x="48340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5" name="Rectangle: Rounded Corners 694">
            <a:extLst>
              <a:ext uri="{FF2B5EF4-FFF2-40B4-BE49-F238E27FC236}">
                <a16:creationId xmlns:a16="http://schemas.microsoft.com/office/drawing/2014/main" id="{6FD349C2-715E-4821-BE4A-4D8A5E445BEB}"/>
              </a:ext>
            </a:extLst>
          </p:cNvPr>
          <p:cNvSpPr/>
          <p:nvPr/>
        </p:nvSpPr>
        <p:spPr bwMode="auto">
          <a:xfrm rot="5400000">
            <a:off x="49294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6" name="Rectangle: Rounded Corners 695">
            <a:extLst>
              <a:ext uri="{FF2B5EF4-FFF2-40B4-BE49-F238E27FC236}">
                <a16:creationId xmlns:a16="http://schemas.microsoft.com/office/drawing/2014/main" id="{F4753EA2-44E5-41B9-BF2B-9601E218E92C}"/>
              </a:ext>
            </a:extLst>
          </p:cNvPr>
          <p:cNvSpPr/>
          <p:nvPr/>
        </p:nvSpPr>
        <p:spPr bwMode="auto">
          <a:xfrm rot="5400000">
            <a:off x="502478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7" name="Rectangle: Rounded Corners 696">
            <a:extLst>
              <a:ext uri="{FF2B5EF4-FFF2-40B4-BE49-F238E27FC236}">
                <a16:creationId xmlns:a16="http://schemas.microsoft.com/office/drawing/2014/main" id="{771D3404-BC9A-4306-B9E0-102DE9A99C53}"/>
              </a:ext>
            </a:extLst>
          </p:cNvPr>
          <p:cNvSpPr/>
          <p:nvPr/>
        </p:nvSpPr>
        <p:spPr bwMode="auto">
          <a:xfrm rot="5400000">
            <a:off x="51201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8" name="Rectangle: Rounded Corners 697">
            <a:extLst>
              <a:ext uri="{FF2B5EF4-FFF2-40B4-BE49-F238E27FC236}">
                <a16:creationId xmlns:a16="http://schemas.microsoft.com/office/drawing/2014/main" id="{E6938182-B804-4D77-A613-2FA2F7525EBA}"/>
              </a:ext>
            </a:extLst>
          </p:cNvPr>
          <p:cNvSpPr/>
          <p:nvPr/>
        </p:nvSpPr>
        <p:spPr bwMode="auto">
          <a:xfrm rot="5400000">
            <a:off x="521554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99" name="Rectangle: Rounded Corners 698">
            <a:extLst>
              <a:ext uri="{FF2B5EF4-FFF2-40B4-BE49-F238E27FC236}">
                <a16:creationId xmlns:a16="http://schemas.microsoft.com/office/drawing/2014/main" id="{9FE31FDB-2227-4FB2-B3CD-44869D7654CF}"/>
              </a:ext>
            </a:extLst>
          </p:cNvPr>
          <p:cNvSpPr/>
          <p:nvPr/>
        </p:nvSpPr>
        <p:spPr bwMode="auto">
          <a:xfrm rot="5400000">
            <a:off x="531092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0" name="Rectangle: Rounded Corners 699">
            <a:extLst>
              <a:ext uri="{FF2B5EF4-FFF2-40B4-BE49-F238E27FC236}">
                <a16:creationId xmlns:a16="http://schemas.microsoft.com/office/drawing/2014/main" id="{17FD4BA7-E8F6-42E9-B21B-5F611C0A0EBE}"/>
              </a:ext>
            </a:extLst>
          </p:cNvPr>
          <p:cNvSpPr/>
          <p:nvPr/>
        </p:nvSpPr>
        <p:spPr bwMode="auto">
          <a:xfrm rot="5400000">
            <a:off x="540630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1" name="Rectangle: Rounded Corners 700">
            <a:extLst>
              <a:ext uri="{FF2B5EF4-FFF2-40B4-BE49-F238E27FC236}">
                <a16:creationId xmlns:a16="http://schemas.microsoft.com/office/drawing/2014/main" id="{25131C7A-9735-4E54-BBB2-503027E044A7}"/>
              </a:ext>
            </a:extLst>
          </p:cNvPr>
          <p:cNvSpPr/>
          <p:nvPr/>
        </p:nvSpPr>
        <p:spPr bwMode="auto">
          <a:xfrm rot="5400000">
            <a:off x="550168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2" name="Rectangle: Rounded Corners 701">
            <a:extLst>
              <a:ext uri="{FF2B5EF4-FFF2-40B4-BE49-F238E27FC236}">
                <a16:creationId xmlns:a16="http://schemas.microsoft.com/office/drawing/2014/main" id="{6C41B72B-6FE2-4160-9A5A-D5329B09F8D7}"/>
              </a:ext>
            </a:extLst>
          </p:cNvPr>
          <p:cNvSpPr/>
          <p:nvPr/>
        </p:nvSpPr>
        <p:spPr bwMode="auto">
          <a:xfrm rot="5400000">
            <a:off x="55970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3" name="Rectangle: Rounded Corners 702">
            <a:extLst>
              <a:ext uri="{FF2B5EF4-FFF2-40B4-BE49-F238E27FC236}">
                <a16:creationId xmlns:a16="http://schemas.microsoft.com/office/drawing/2014/main" id="{6EEE6A5A-09FB-4F3B-84F2-10EF587B2CAF}"/>
              </a:ext>
            </a:extLst>
          </p:cNvPr>
          <p:cNvSpPr/>
          <p:nvPr/>
        </p:nvSpPr>
        <p:spPr bwMode="auto">
          <a:xfrm rot="5400000">
            <a:off x="56924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4" name="Rectangle: Rounded Corners 703">
            <a:extLst>
              <a:ext uri="{FF2B5EF4-FFF2-40B4-BE49-F238E27FC236}">
                <a16:creationId xmlns:a16="http://schemas.microsoft.com/office/drawing/2014/main" id="{D169BF08-BAC2-4E25-A58E-13343CB3561E}"/>
              </a:ext>
            </a:extLst>
          </p:cNvPr>
          <p:cNvSpPr/>
          <p:nvPr/>
        </p:nvSpPr>
        <p:spPr bwMode="auto">
          <a:xfrm rot="5400000">
            <a:off x="578782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5" name="Rectangle: Rounded Corners 704">
            <a:extLst>
              <a:ext uri="{FF2B5EF4-FFF2-40B4-BE49-F238E27FC236}">
                <a16:creationId xmlns:a16="http://schemas.microsoft.com/office/drawing/2014/main" id="{30AE26DF-79CC-4749-9E2F-FF528B9B48A4}"/>
              </a:ext>
            </a:extLst>
          </p:cNvPr>
          <p:cNvSpPr/>
          <p:nvPr/>
        </p:nvSpPr>
        <p:spPr bwMode="auto">
          <a:xfrm rot="5400000">
            <a:off x="5883200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6" name="Rectangle: Rounded Corners 705">
            <a:extLst>
              <a:ext uri="{FF2B5EF4-FFF2-40B4-BE49-F238E27FC236}">
                <a16:creationId xmlns:a16="http://schemas.microsoft.com/office/drawing/2014/main" id="{A80D124D-B547-4AB2-AE8E-B64002C2B957}"/>
              </a:ext>
            </a:extLst>
          </p:cNvPr>
          <p:cNvSpPr/>
          <p:nvPr/>
        </p:nvSpPr>
        <p:spPr bwMode="auto">
          <a:xfrm rot="5400000">
            <a:off x="597858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7" name="Rectangle: Rounded Corners 706">
            <a:extLst>
              <a:ext uri="{FF2B5EF4-FFF2-40B4-BE49-F238E27FC236}">
                <a16:creationId xmlns:a16="http://schemas.microsoft.com/office/drawing/2014/main" id="{857E8A50-E5CD-4FE1-8999-9D7E46BB8B3D}"/>
              </a:ext>
            </a:extLst>
          </p:cNvPr>
          <p:cNvSpPr/>
          <p:nvPr/>
        </p:nvSpPr>
        <p:spPr bwMode="auto">
          <a:xfrm rot="5400000">
            <a:off x="607396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8" name="Rectangle: Rounded Corners 707">
            <a:extLst>
              <a:ext uri="{FF2B5EF4-FFF2-40B4-BE49-F238E27FC236}">
                <a16:creationId xmlns:a16="http://schemas.microsoft.com/office/drawing/2014/main" id="{5EA39042-0E1B-437C-ACFE-663E8E48D69C}"/>
              </a:ext>
            </a:extLst>
          </p:cNvPr>
          <p:cNvSpPr/>
          <p:nvPr/>
        </p:nvSpPr>
        <p:spPr bwMode="auto">
          <a:xfrm rot="5400000">
            <a:off x="61693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09" name="Rectangle: Rounded Corners 708">
            <a:extLst>
              <a:ext uri="{FF2B5EF4-FFF2-40B4-BE49-F238E27FC236}">
                <a16:creationId xmlns:a16="http://schemas.microsoft.com/office/drawing/2014/main" id="{ED49325A-5CCF-4BCF-A89C-19B10B5AF978}"/>
              </a:ext>
            </a:extLst>
          </p:cNvPr>
          <p:cNvSpPr/>
          <p:nvPr/>
        </p:nvSpPr>
        <p:spPr bwMode="auto">
          <a:xfrm rot="5400000">
            <a:off x="626472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0" name="Rectangle: Rounded Corners 709">
            <a:extLst>
              <a:ext uri="{FF2B5EF4-FFF2-40B4-BE49-F238E27FC236}">
                <a16:creationId xmlns:a16="http://schemas.microsoft.com/office/drawing/2014/main" id="{451F40A2-4EF3-45DF-887F-2AA73C883A02}"/>
              </a:ext>
            </a:extLst>
          </p:cNvPr>
          <p:cNvSpPr/>
          <p:nvPr/>
        </p:nvSpPr>
        <p:spPr bwMode="auto">
          <a:xfrm rot="5400000">
            <a:off x="6360100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1" name="Rectangle: Rounded Corners 710">
            <a:extLst>
              <a:ext uri="{FF2B5EF4-FFF2-40B4-BE49-F238E27FC236}">
                <a16:creationId xmlns:a16="http://schemas.microsoft.com/office/drawing/2014/main" id="{789B7C48-88B9-4853-9F90-A987C7858716}"/>
              </a:ext>
            </a:extLst>
          </p:cNvPr>
          <p:cNvSpPr/>
          <p:nvPr/>
        </p:nvSpPr>
        <p:spPr bwMode="auto">
          <a:xfrm rot="5400000">
            <a:off x="645548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2" name="Rectangle: Rounded Corners 711">
            <a:extLst>
              <a:ext uri="{FF2B5EF4-FFF2-40B4-BE49-F238E27FC236}">
                <a16:creationId xmlns:a16="http://schemas.microsoft.com/office/drawing/2014/main" id="{1FFEE208-9074-4309-8354-B698139A3338}"/>
              </a:ext>
            </a:extLst>
          </p:cNvPr>
          <p:cNvSpPr/>
          <p:nvPr/>
        </p:nvSpPr>
        <p:spPr bwMode="auto">
          <a:xfrm rot="5400000">
            <a:off x="6550862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3" name="Rectangle: Rounded Corners 712">
            <a:extLst>
              <a:ext uri="{FF2B5EF4-FFF2-40B4-BE49-F238E27FC236}">
                <a16:creationId xmlns:a16="http://schemas.microsoft.com/office/drawing/2014/main" id="{BFE4557C-03ED-4D59-A46E-BFBA40CA6808}"/>
              </a:ext>
            </a:extLst>
          </p:cNvPr>
          <p:cNvSpPr/>
          <p:nvPr/>
        </p:nvSpPr>
        <p:spPr bwMode="auto">
          <a:xfrm rot="5400000">
            <a:off x="6646241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4" name="Rectangle: Rounded Corners 713">
            <a:extLst>
              <a:ext uri="{FF2B5EF4-FFF2-40B4-BE49-F238E27FC236}">
                <a16:creationId xmlns:a16="http://schemas.microsoft.com/office/drawing/2014/main" id="{A3A6E05C-F5BC-4EE0-8552-2B0EB6C590BD}"/>
              </a:ext>
            </a:extLst>
          </p:cNvPr>
          <p:cNvSpPr/>
          <p:nvPr/>
        </p:nvSpPr>
        <p:spPr bwMode="auto">
          <a:xfrm rot="5400000">
            <a:off x="6741623" y="5913694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5" name="Rectangle: Rounded Corners 714">
            <a:extLst>
              <a:ext uri="{FF2B5EF4-FFF2-40B4-BE49-F238E27FC236}">
                <a16:creationId xmlns:a16="http://schemas.microsoft.com/office/drawing/2014/main" id="{C5B0D655-5712-45C4-8D0F-8C6BFD50FD9A}"/>
              </a:ext>
            </a:extLst>
          </p:cNvPr>
          <p:cNvSpPr/>
          <p:nvPr/>
        </p:nvSpPr>
        <p:spPr bwMode="auto">
          <a:xfrm rot="5400000">
            <a:off x="148109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6" name="Rectangle: Rounded Corners 715">
            <a:extLst>
              <a:ext uri="{FF2B5EF4-FFF2-40B4-BE49-F238E27FC236}">
                <a16:creationId xmlns:a16="http://schemas.microsoft.com/office/drawing/2014/main" id="{76CA64F1-955F-4C11-961B-041A0757BE1D}"/>
              </a:ext>
            </a:extLst>
          </p:cNvPr>
          <p:cNvSpPr/>
          <p:nvPr/>
        </p:nvSpPr>
        <p:spPr bwMode="auto">
          <a:xfrm rot="5400000">
            <a:off x="157647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7" name="Rectangle: Rounded Corners 716">
            <a:extLst>
              <a:ext uri="{FF2B5EF4-FFF2-40B4-BE49-F238E27FC236}">
                <a16:creationId xmlns:a16="http://schemas.microsoft.com/office/drawing/2014/main" id="{6807176D-94C7-44A0-ACEE-364970647A08}"/>
              </a:ext>
            </a:extLst>
          </p:cNvPr>
          <p:cNvSpPr/>
          <p:nvPr/>
        </p:nvSpPr>
        <p:spPr bwMode="auto">
          <a:xfrm rot="5400000">
            <a:off x="167185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8" name="Rectangle: Rounded Corners 717">
            <a:extLst>
              <a:ext uri="{FF2B5EF4-FFF2-40B4-BE49-F238E27FC236}">
                <a16:creationId xmlns:a16="http://schemas.microsoft.com/office/drawing/2014/main" id="{E64CE5A6-DE1A-42A2-BD29-A84153F06B00}"/>
              </a:ext>
            </a:extLst>
          </p:cNvPr>
          <p:cNvSpPr/>
          <p:nvPr/>
        </p:nvSpPr>
        <p:spPr bwMode="auto">
          <a:xfrm rot="5400000">
            <a:off x="17672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19" name="Rectangle: Rounded Corners 718">
            <a:extLst>
              <a:ext uri="{FF2B5EF4-FFF2-40B4-BE49-F238E27FC236}">
                <a16:creationId xmlns:a16="http://schemas.microsoft.com/office/drawing/2014/main" id="{8942584B-EDB7-430C-BA34-B9F0960D62FC}"/>
              </a:ext>
            </a:extLst>
          </p:cNvPr>
          <p:cNvSpPr/>
          <p:nvPr/>
        </p:nvSpPr>
        <p:spPr bwMode="auto">
          <a:xfrm rot="5400000">
            <a:off x="186261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0" name="Rectangle: Rounded Corners 719">
            <a:extLst>
              <a:ext uri="{FF2B5EF4-FFF2-40B4-BE49-F238E27FC236}">
                <a16:creationId xmlns:a16="http://schemas.microsoft.com/office/drawing/2014/main" id="{02703343-220B-4149-AD94-2F3893C0765A}"/>
              </a:ext>
            </a:extLst>
          </p:cNvPr>
          <p:cNvSpPr/>
          <p:nvPr/>
        </p:nvSpPr>
        <p:spPr bwMode="auto">
          <a:xfrm rot="5400000">
            <a:off x="195799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1" name="Rectangle: Rounded Corners 720">
            <a:extLst>
              <a:ext uri="{FF2B5EF4-FFF2-40B4-BE49-F238E27FC236}">
                <a16:creationId xmlns:a16="http://schemas.microsoft.com/office/drawing/2014/main" id="{A8FE84C8-63A8-4212-B2B3-CE62AC3D4DC4}"/>
              </a:ext>
            </a:extLst>
          </p:cNvPr>
          <p:cNvSpPr/>
          <p:nvPr/>
        </p:nvSpPr>
        <p:spPr bwMode="auto">
          <a:xfrm rot="5400000">
            <a:off x="205337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2" name="Rectangle: Rounded Corners 721">
            <a:extLst>
              <a:ext uri="{FF2B5EF4-FFF2-40B4-BE49-F238E27FC236}">
                <a16:creationId xmlns:a16="http://schemas.microsoft.com/office/drawing/2014/main" id="{3A926C23-57E7-4783-9997-C811A290F2B1}"/>
              </a:ext>
            </a:extLst>
          </p:cNvPr>
          <p:cNvSpPr/>
          <p:nvPr/>
        </p:nvSpPr>
        <p:spPr bwMode="auto">
          <a:xfrm rot="5400000">
            <a:off x="2148754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3" name="Rectangle: Rounded Corners 722">
            <a:extLst>
              <a:ext uri="{FF2B5EF4-FFF2-40B4-BE49-F238E27FC236}">
                <a16:creationId xmlns:a16="http://schemas.microsoft.com/office/drawing/2014/main" id="{DB5EACED-CC3B-4D1D-9602-433F7B8D5F50}"/>
              </a:ext>
            </a:extLst>
          </p:cNvPr>
          <p:cNvSpPr/>
          <p:nvPr/>
        </p:nvSpPr>
        <p:spPr bwMode="auto">
          <a:xfrm rot="5400000">
            <a:off x="22441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4" name="Rectangle: Rounded Corners 723">
            <a:extLst>
              <a:ext uri="{FF2B5EF4-FFF2-40B4-BE49-F238E27FC236}">
                <a16:creationId xmlns:a16="http://schemas.microsoft.com/office/drawing/2014/main" id="{D206F27B-F0EE-42AE-8513-77BF3676C313}"/>
              </a:ext>
            </a:extLst>
          </p:cNvPr>
          <p:cNvSpPr/>
          <p:nvPr/>
        </p:nvSpPr>
        <p:spPr bwMode="auto">
          <a:xfrm rot="5400000">
            <a:off x="233951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5" name="Rectangle: Rounded Corners 724">
            <a:extLst>
              <a:ext uri="{FF2B5EF4-FFF2-40B4-BE49-F238E27FC236}">
                <a16:creationId xmlns:a16="http://schemas.microsoft.com/office/drawing/2014/main" id="{F728473B-5BE1-4082-BF99-28BBE6C379BC}"/>
              </a:ext>
            </a:extLst>
          </p:cNvPr>
          <p:cNvSpPr/>
          <p:nvPr/>
        </p:nvSpPr>
        <p:spPr bwMode="auto">
          <a:xfrm rot="5400000">
            <a:off x="24348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6" name="Rectangle: Rounded Corners 725">
            <a:extLst>
              <a:ext uri="{FF2B5EF4-FFF2-40B4-BE49-F238E27FC236}">
                <a16:creationId xmlns:a16="http://schemas.microsoft.com/office/drawing/2014/main" id="{C4B192AE-16DC-4280-A562-746852D783CF}"/>
              </a:ext>
            </a:extLst>
          </p:cNvPr>
          <p:cNvSpPr/>
          <p:nvPr/>
        </p:nvSpPr>
        <p:spPr bwMode="auto">
          <a:xfrm rot="5400000">
            <a:off x="253027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7" name="Rectangle: Rounded Corners 726">
            <a:extLst>
              <a:ext uri="{FF2B5EF4-FFF2-40B4-BE49-F238E27FC236}">
                <a16:creationId xmlns:a16="http://schemas.microsoft.com/office/drawing/2014/main" id="{0A98AE22-62CD-46AB-98A3-41BA3F27E08A}"/>
              </a:ext>
            </a:extLst>
          </p:cNvPr>
          <p:cNvSpPr/>
          <p:nvPr/>
        </p:nvSpPr>
        <p:spPr bwMode="auto">
          <a:xfrm rot="5400000">
            <a:off x="26256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8" name="Rectangle: Rounded Corners 727">
            <a:extLst>
              <a:ext uri="{FF2B5EF4-FFF2-40B4-BE49-F238E27FC236}">
                <a16:creationId xmlns:a16="http://schemas.microsoft.com/office/drawing/2014/main" id="{6024497D-9054-450A-AA83-63EA4E5BD7EC}"/>
              </a:ext>
            </a:extLst>
          </p:cNvPr>
          <p:cNvSpPr/>
          <p:nvPr/>
        </p:nvSpPr>
        <p:spPr bwMode="auto">
          <a:xfrm rot="5400000">
            <a:off x="27210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29" name="Rectangle: Rounded Corners 728">
            <a:extLst>
              <a:ext uri="{FF2B5EF4-FFF2-40B4-BE49-F238E27FC236}">
                <a16:creationId xmlns:a16="http://schemas.microsoft.com/office/drawing/2014/main" id="{524D0262-5153-48C7-B41D-84DBFAC18DBB}"/>
              </a:ext>
            </a:extLst>
          </p:cNvPr>
          <p:cNvSpPr/>
          <p:nvPr/>
        </p:nvSpPr>
        <p:spPr bwMode="auto">
          <a:xfrm rot="5400000">
            <a:off x="28164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0" name="Rectangle: Rounded Corners 729">
            <a:extLst>
              <a:ext uri="{FF2B5EF4-FFF2-40B4-BE49-F238E27FC236}">
                <a16:creationId xmlns:a16="http://schemas.microsoft.com/office/drawing/2014/main" id="{34114F69-69D7-486E-B220-7D2F4BF08659}"/>
              </a:ext>
            </a:extLst>
          </p:cNvPr>
          <p:cNvSpPr/>
          <p:nvPr/>
        </p:nvSpPr>
        <p:spPr bwMode="auto">
          <a:xfrm rot="5400000">
            <a:off x="29117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1" name="Rectangle: Rounded Corners 730">
            <a:extLst>
              <a:ext uri="{FF2B5EF4-FFF2-40B4-BE49-F238E27FC236}">
                <a16:creationId xmlns:a16="http://schemas.microsoft.com/office/drawing/2014/main" id="{491F23C4-4493-4283-B933-AD09AD919776}"/>
              </a:ext>
            </a:extLst>
          </p:cNvPr>
          <p:cNvSpPr/>
          <p:nvPr/>
        </p:nvSpPr>
        <p:spPr bwMode="auto">
          <a:xfrm rot="5400000">
            <a:off x="30071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2" name="Rectangle: Rounded Corners 731">
            <a:extLst>
              <a:ext uri="{FF2B5EF4-FFF2-40B4-BE49-F238E27FC236}">
                <a16:creationId xmlns:a16="http://schemas.microsoft.com/office/drawing/2014/main" id="{1C8B73B3-558D-40D1-AC2C-7255BA54E96F}"/>
              </a:ext>
            </a:extLst>
          </p:cNvPr>
          <p:cNvSpPr/>
          <p:nvPr/>
        </p:nvSpPr>
        <p:spPr bwMode="auto">
          <a:xfrm rot="5400000">
            <a:off x="310255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3" name="Rectangle: Rounded Corners 732">
            <a:extLst>
              <a:ext uri="{FF2B5EF4-FFF2-40B4-BE49-F238E27FC236}">
                <a16:creationId xmlns:a16="http://schemas.microsoft.com/office/drawing/2014/main" id="{60E185D9-A369-4650-B932-B62253B82083}"/>
              </a:ext>
            </a:extLst>
          </p:cNvPr>
          <p:cNvSpPr/>
          <p:nvPr/>
        </p:nvSpPr>
        <p:spPr bwMode="auto">
          <a:xfrm rot="5400000">
            <a:off x="319793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4" name="Rectangle: Rounded Corners 733">
            <a:extLst>
              <a:ext uri="{FF2B5EF4-FFF2-40B4-BE49-F238E27FC236}">
                <a16:creationId xmlns:a16="http://schemas.microsoft.com/office/drawing/2014/main" id="{42C375A7-D408-49BA-A183-C4F68572BA07}"/>
              </a:ext>
            </a:extLst>
          </p:cNvPr>
          <p:cNvSpPr/>
          <p:nvPr/>
        </p:nvSpPr>
        <p:spPr bwMode="auto">
          <a:xfrm rot="5400000">
            <a:off x="32933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5" name="Rectangle: Rounded Corners 734">
            <a:extLst>
              <a:ext uri="{FF2B5EF4-FFF2-40B4-BE49-F238E27FC236}">
                <a16:creationId xmlns:a16="http://schemas.microsoft.com/office/drawing/2014/main" id="{5DF3B265-2717-450F-87E6-2AC9F22E416D}"/>
              </a:ext>
            </a:extLst>
          </p:cNvPr>
          <p:cNvSpPr/>
          <p:nvPr/>
        </p:nvSpPr>
        <p:spPr bwMode="auto">
          <a:xfrm rot="5400000">
            <a:off x="33886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6" name="Rectangle: Rounded Corners 735">
            <a:extLst>
              <a:ext uri="{FF2B5EF4-FFF2-40B4-BE49-F238E27FC236}">
                <a16:creationId xmlns:a16="http://schemas.microsoft.com/office/drawing/2014/main" id="{C39B5177-2693-4271-ABB3-D003D1232F86}"/>
              </a:ext>
            </a:extLst>
          </p:cNvPr>
          <p:cNvSpPr/>
          <p:nvPr/>
        </p:nvSpPr>
        <p:spPr bwMode="auto">
          <a:xfrm rot="5400000">
            <a:off x="34840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7" name="Rectangle: Rounded Corners 736">
            <a:extLst>
              <a:ext uri="{FF2B5EF4-FFF2-40B4-BE49-F238E27FC236}">
                <a16:creationId xmlns:a16="http://schemas.microsoft.com/office/drawing/2014/main" id="{DB40E5E5-C44B-4F6B-9683-28EEB3B645BE}"/>
              </a:ext>
            </a:extLst>
          </p:cNvPr>
          <p:cNvSpPr/>
          <p:nvPr/>
        </p:nvSpPr>
        <p:spPr bwMode="auto">
          <a:xfrm rot="5400000">
            <a:off x="35794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8" name="Rectangle: Rounded Corners 737">
            <a:extLst>
              <a:ext uri="{FF2B5EF4-FFF2-40B4-BE49-F238E27FC236}">
                <a16:creationId xmlns:a16="http://schemas.microsoft.com/office/drawing/2014/main" id="{4786B543-0E12-4882-9DF6-D3C876EC0CCC}"/>
              </a:ext>
            </a:extLst>
          </p:cNvPr>
          <p:cNvSpPr/>
          <p:nvPr/>
        </p:nvSpPr>
        <p:spPr bwMode="auto">
          <a:xfrm rot="5400000">
            <a:off x="36748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39" name="Rectangle: Rounded Corners 738">
            <a:extLst>
              <a:ext uri="{FF2B5EF4-FFF2-40B4-BE49-F238E27FC236}">
                <a16:creationId xmlns:a16="http://schemas.microsoft.com/office/drawing/2014/main" id="{EFB3F63F-2745-4071-8418-B9B52D2E5B8E}"/>
              </a:ext>
            </a:extLst>
          </p:cNvPr>
          <p:cNvSpPr/>
          <p:nvPr/>
        </p:nvSpPr>
        <p:spPr bwMode="auto">
          <a:xfrm rot="5400000">
            <a:off x="37702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0" name="Rectangle: Rounded Corners 739">
            <a:extLst>
              <a:ext uri="{FF2B5EF4-FFF2-40B4-BE49-F238E27FC236}">
                <a16:creationId xmlns:a16="http://schemas.microsoft.com/office/drawing/2014/main" id="{69A8AC80-3EF6-46EF-A448-9EF9A0896FBD}"/>
              </a:ext>
            </a:extLst>
          </p:cNvPr>
          <p:cNvSpPr/>
          <p:nvPr/>
        </p:nvSpPr>
        <p:spPr bwMode="auto">
          <a:xfrm rot="5400000">
            <a:off x="38655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1" name="Rectangle: Rounded Corners 740">
            <a:extLst>
              <a:ext uri="{FF2B5EF4-FFF2-40B4-BE49-F238E27FC236}">
                <a16:creationId xmlns:a16="http://schemas.microsoft.com/office/drawing/2014/main" id="{414040C6-12E7-4D2E-AB23-92C1073CF8A8}"/>
              </a:ext>
            </a:extLst>
          </p:cNvPr>
          <p:cNvSpPr/>
          <p:nvPr/>
        </p:nvSpPr>
        <p:spPr bwMode="auto">
          <a:xfrm rot="5400000">
            <a:off x="39609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2" name="Rectangle: Rounded Corners 741">
            <a:extLst>
              <a:ext uri="{FF2B5EF4-FFF2-40B4-BE49-F238E27FC236}">
                <a16:creationId xmlns:a16="http://schemas.microsoft.com/office/drawing/2014/main" id="{7F14CA56-8CB1-4B7B-84F0-099F5F44D4B1}"/>
              </a:ext>
            </a:extLst>
          </p:cNvPr>
          <p:cNvSpPr/>
          <p:nvPr/>
        </p:nvSpPr>
        <p:spPr bwMode="auto">
          <a:xfrm rot="5400000">
            <a:off x="405635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3" name="Rectangle: Rounded Corners 742">
            <a:extLst>
              <a:ext uri="{FF2B5EF4-FFF2-40B4-BE49-F238E27FC236}">
                <a16:creationId xmlns:a16="http://schemas.microsoft.com/office/drawing/2014/main" id="{D9E9CFE8-7BF6-4611-80C3-0DFC80A3366E}"/>
              </a:ext>
            </a:extLst>
          </p:cNvPr>
          <p:cNvSpPr/>
          <p:nvPr/>
        </p:nvSpPr>
        <p:spPr bwMode="auto">
          <a:xfrm rot="5400000">
            <a:off x="415173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4" name="Rectangle: Rounded Corners 743">
            <a:extLst>
              <a:ext uri="{FF2B5EF4-FFF2-40B4-BE49-F238E27FC236}">
                <a16:creationId xmlns:a16="http://schemas.microsoft.com/office/drawing/2014/main" id="{CE8E417D-CEB4-4951-9C26-78F74FEA1E15}"/>
              </a:ext>
            </a:extLst>
          </p:cNvPr>
          <p:cNvSpPr/>
          <p:nvPr/>
        </p:nvSpPr>
        <p:spPr bwMode="auto">
          <a:xfrm rot="5400000">
            <a:off x="42471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5" name="Rectangle: Rounded Corners 744">
            <a:extLst>
              <a:ext uri="{FF2B5EF4-FFF2-40B4-BE49-F238E27FC236}">
                <a16:creationId xmlns:a16="http://schemas.microsoft.com/office/drawing/2014/main" id="{957F93D6-F8A5-4B7E-B031-ACDB7637EC37}"/>
              </a:ext>
            </a:extLst>
          </p:cNvPr>
          <p:cNvSpPr/>
          <p:nvPr/>
        </p:nvSpPr>
        <p:spPr bwMode="auto">
          <a:xfrm rot="5400000">
            <a:off x="43424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6" name="Rectangle: Rounded Corners 745">
            <a:extLst>
              <a:ext uri="{FF2B5EF4-FFF2-40B4-BE49-F238E27FC236}">
                <a16:creationId xmlns:a16="http://schemas.microsoft.com/office/drawing/2014/main" id="{60A4E7C7-1B28-444A-84B6-34950C6FE262}"/>
              </a:ext>
            </a:extLst>
          </p:cNvPr>
          <p:cNvSpPr/>
          <p:nvPr/>
        </p:nvSpPr>
        <p:spPr bwMode="auto">
          <a:xfrm rot="5400000">
            <a:off x="44378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7" name="Rectangle: Rounded Corners 746">
            <a:extLst>
              <a:ext uri="{FF2B5EF4-FFF2-40B4-BE49-F238E27FC236}">
                <a16:creationId xmlns:a16="http://schemas.microsoft.com/office/drawing/2014/main" id="{5C11EDD6-E0B6-4DD7-9081-AF8558D9ED79}"/>
              </a:ext>
            </a:extLst>
          </p:cNvPr>
          <p:cNvSpPr/>
          <p:nvPr/>
        </p:nvSpPr>
        <p:spPr bwMode="auto">
          <a:xfrm rot="5400000">
            <a:off x="453325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8" name="Rectangle: Rounded Corners 747">
            <a:extLst>
              <a:ext uri="{FF2B5EF4-FFF2-40B4-BE49-F238E27FC236}">
                <a16:creationId xmlns:a16="http://schemas.microsoft.com/office/drawing/2014/main" id="{9B13C146-B920-4609-BBBD-15A2F376541C}"/>
              </a:ext>
            </a:extLst>
          </p:cNvPr>
          <p:cNvSpPr/>
          <p:nvPr/>
        </p:nvSpPr>
        <p:spPr bwMode="auto">
          <a:xfrm rot="5400000">
            <a:off x="46286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49" name="Rectangle: Rounded Corners 748">
            <a:extLst>
              <a:ext uri="{FF2B5EF4-FFF2-40B4-BE49-F238E27FC236}">
                <a16:creationId xmlns:a16="http://schemas.microsoft.com/office/drawing/2014/main" id="{5571371C-D097-4732-AC76-F3277E24C7AF}"/>
              </a:ext>
            </a:extLst>
          </p:cNvPr>
          <p:cNvSpPr/>
          <p:nvPr/>
        </p:nvSpPr>
        <p:spPr bwMode="auto">
          <a:xfrm rot="5400000">
            <a:off x="47240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0" name="Rectangle: Rounded Corners 749">
            <a:extLst>
              <a:ext uri="{FF2B5EF4-FFF2-40B4-BE49-F238E27FC236}">
                <a16:creationId xmlns:a16="http://schemas.microsoft.com/office/drawing/2014/main" id="{24622AD1-0D0D-4B14-AE0B-D06509FA6814}"/>
              </a:ext>
            </a:extLst>
          </p:cNvPr>
          <p:cNvSpPr/>
          <p:nvPr/>
        </p:nvSpPr>
        <p:spPr bwMode="auto">
          <a:xfrm rot="5400000">
            <a:off x="481939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1" name="Rectangle: Rounded Corners 750">
            <a:extLst>
              <a:ext uri="{FF2B5EF4-FFF2-40B4-BE49-F238E27FC236}">
                <a16:creationId xmlns:a16="http://schemas.microsoft.com/office/drawing/2014/main" id="{42849986-B511-4FBE-9359-C48C7D421E0B}"/>
              </a:ext>
            </a:extLst>
          </p:cNvPr>
          <p:cNvSpPr/>
          <p:nvPr/>
        </p:nvSpPr>
        <p:spPr bwMode="auto">
          <a:xfrm rot="5400000">
            <a:off x="491477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2" name="Rectangle: Rounded Corners 751">
            <a:extLst>
              <a:ext uri="{FF2B5EF4-FFF2-40B4-BE49-F238E27FC236}">
                <a16:creationId xmlns:a16="http://schemas.microsoft.com/office/drawing/2014/main" id="{013BBED7-F56E-4CD0-9106-8EC870D5B36D}"/>
              </a:ext>
            </a:extLst>
          </p:cNvPr>
          <p:cNvSpPr/>
          <p:nvPr/>
        </p:nvSpPr>
        <p:spPr bwMode="auto">
          <a:xfrm rot="5400000">
            <a:off x="50101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3" name="Rectangle: Rounded Corners 752">
            <a:extLst>
              <a:ext uri="{FF2B5EF4-FFF2-40B4-BE49-F238E27FC236}">
                <a16:creationId xmlns:a16="http://schemas.microsoft.com/office/drawing/2014/main" id="{9B71CFB8-2B29-4380-A9BB-9EC80FB980A3}"/>
              </a:ext>
            </a:extLst>
          </p:cNvPr>
          <p:cNvSpPr/>
          <p:nvPr/>
        </p:nvSpPr>
        <p:spPr bwMode="auto">
          <a:xfrm rot="5400000">
            <a:off x="510553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4" name="Rectangle: Rounded Corners 753">
            <a:extLst>
              <a:ext uri="{FF2B5EF4-FFF2-40B4-BE49-F238E27FC236}">
                <a16:creationId xmlns:a16="http://schemas.microsoft.com/office/drawing/2014/main" id="{32B971A5-103F-4C6D-BB8B-4D712BBA84AF}"/>
              </a:ext>
            </a:extLst>
          </p:cNvPr>
          <p:cNvSpPr/>
          <p:nvPr/>
        </p:nvSpPr>
        <p:spPr bwMode="auto">
          <a:xfrm rot="5400000">
            <a:off x="520091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5" name="Rectangle: Rounded Corners 754">
            <a:extLst>
              <a:ext uri="{FF2B5EF4-FFF2-40B4-BE49-F238E27FC236}">
                <a16:creationId xmlns:a16="http://schemas.microsoft.com/office/drawing/2014/main" id="{A43F2484-02FC-4041-85D9-B379B671AA7B}"/>
              </a:ext>
            </a:extLst>
          </p:cNvPr>
          <p:cNvSpPr/>
          <p:nvPr/>
        </p:nvSpPr>
        <p:spPr bwMode="auto">
          <a:xfrm rot="5400000">
            <a:off x="52962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6" name="Rectangle: Rounded Corners 755">
            <a:extLst>
              <a:ext uri="{FF2B5EF4-FFF2-40B4-BE49-F238E27FC236}">
                <a16:creationId xmlns:a16="http://schemas.microsoft.com/office/drawing/2014/main" id="{922F0D1A-171C-42E9-887A-0748C370CF07}"/>
              </a:ext>
            </a:extLst>
          </p:cNvPr>
          <p:cNvSpPr/>
          <p:nvPr/>
        </p:nvSpPr>
        <p:spPr bwMode="auto">
          <a:xfrm rot="5400000">
            <a:off x="5391672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7" name="Rectangle: Rounded Corners 756">
            <a:extLst>
              <a:ext uri="{FF2B5EF4-FFF2-40B4-BE49-F238E27FC236}">
                <a16:creationId xmlns:a16="http://schemas.microsoft.com/office/drawing/2014/main" id="{CF7C0A7F-8A22-4B3A-99CF-0D2972191661}"/>
              </a:ext>
            </a:extLst>
          </p:cNvPr>
          <p:cNvSpPr/>
          <p:nvPr/>
        </p:nvSpPr>
        <p:spPr bwMode="auto">
          <a:xfrm rot="5400000">
            <a:off x="54870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8" name="Rectangle: Rounded Corners 757">
            <a:extLst>
              <a:ext uri="{FF2B5EF4-FFF2-40B4-BE49-F238E27FC236}">
                <a16:creationId xmlns:a16="http://schemas.microsoft.com/office/drawing/2014/main" id="{0CEFC026-F190-448A-BAE2-C4CED81937AA}"/>
              </a:ext>
            </a:extLst>
          </p:cNvPr>
          <p:cNvSpPr/>
          <p:nvPr/>
        </p:nvSpPr>
        <p:spPr bwMode="auto">
          <a:xfrm rot="5400000">
            <a:off x="558243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59" name="Rectangle: Rounded Corners 758">
            <a:extLst>
              <a:ext uri="{FF2B5EF4-FFF2-40B4-BE49-F238E27FC236}">
                <a16:creationId xmlns:a16="http://schemas.microsoft.com/office/drawing/2014/main" id="{73AFDA69-E086-458C-AAB3-7F031B088A6A}"/>
              </a:ext>
            </a:extLst>
          </p:cNvPr>
          <p:cNvSpPr/>
          <p:nvPr/>
        </p:nvSpPr>
        <p:spPr bwMode="auto">
          <a:xfrm rot="5400000">
            <a:off x="56778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0" name="Rectangle: Rounded Corners 759">
            <a:extLst>
              <a:ext uri="{FF2B5EF4-FFF2-40B4-BE49-F238E27FC236}">
                <a16:creationId xmlns:a16="http://schemas.microsoft.com/office/drawing/2014/main" id="{3505A34B-58AE-4F92-B2B0-D707B1AA6213}"/>
              </a:ext>
            </a:extLst>
          </p:cNvPr>
          <p:cNvSpPr/>
          <p:nvPr/>
        </p:nvSpPr>
        <p:spPr bwMode="auto">
          <a:xfrm rot="5400000">
            <a:off x="577319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1" name="Rectangle: Rounded Corners 760">
            <a:extLst>
              <a:ext uri="{FF2B5EF4-FFF2-40B4-BE49-F238E27FC236}">
                <a16:creationId xmlns:a16="http://schemas.microsoft.com/office/drawing/2014/main" id="{E7D394D9-7555-4446-8CD3-EB30FAA8FC8D}"/>
              </a:ext>
            </a:extLst>
          </p:cNvPr>
          <p:cNvSpPr/>
          <p:nvPr/>
        </p:nvSpPr>
        <p:spPr bwMode="auto">
          <a:xfrm rot="5400000">
            <a:off x="5868569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2" name="Rectangle: Rounded Corners 761">
            <a:extLst>
              <a:ext uri="{FF2B5EF4-FFF2-40B4-BE49-F238E27FC236}">
                <a16:creationId xmlns:a16="http://schemas.microsoft.com/office/drawing/2014/main" id="{7E91D378-232F-4B07-8471-A6B3796A6EBF}"/>
              </a:ext>
            </a:extLst>
          </p:cNvPr>
          <p:cNvSpPr/>
          <p:nvPr/>
        </p:nvSpPr>
        <p:spPr bwMode="auto">
          <a:xfrm rot="5400000">
            <a:off x="59639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3" name="Rectangle: Rounded Corners 762">
            <a:extLst>
              <a:ext uri="{FF2B5EF4-FFF2-40B4-BE49-F238E27FC236}">
                <a16:creationId xmlns:a16="http://schemas.microsoft.com/office/drawing/2014/main" id="{58741D4E-917D-4088-9BB9-5DF5A79F0C66}"/>
              </a:ext>
            </a:extLst>
          </p:cNvPr>
          <p:cNvSpPr/>
          <p:nvPr/>
        </p:nvSpPr>
        <p:spPr bwMode="auto">
          <a:xfrm rot="5400000">
            <a:off x="605933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4" name="Rectangle: Rounded Corners 763">
            <a:extLst>
              <a:ext uri="{FF2B5EF4-FFF2-40B4-BE49-F238E27FC236}">
                <a16:creationId xmlns:a16="http://schemas.microsoft.com/office/drawing/2014/main" id="{C2170F2D-6601-49F2-84A5-C75AB85640AD}"/>
              </a:ext>
            </a:extLst>
          </p:cNvPr>
          <p:cNvSpPr/>
          <p:nvPr/>
        </p:nvSpPr>
        <p:spPr bwMode="auto">
          <a:xfrm rot="5400000">
            <a:off x="61547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5" name="Rectangle: Rounded Corners 764">
            <a:extLst>
              <a:ext uri="{FF2B5EF4-FFF2-40B4-BE49-F238E27FC236}">
                <a16:creationId xmlns:a16="http://schemas.microsoft.com/office/drawing/2014/main" id="{DD8F3315-9B0C-4463-A80E-52DB984EF51F}"/>
              </a:ext>
            </a:extLst>
          </p:cNvPr>
          <p:cNvSpPr/>
          <p:nvPr/>
        </p:nvSpPr>
        <p:spPr bwMode="auto">
          <a:xfrm rot="5400000">
            <a:off x="6250089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6" name="Rectangle: Rounded Corners 765">
            <a:extLst>
              <a:ext uri="{FF2B5EF4-FFF2-40B4-BE49-F238E27FC236}">
                <a16:creationId xmlns:a16="http://schemas.microsoft.com/office/drawing/2014/main" id="{20FCD8E4-5FC3-4545-AF32-FD41DEF7C2AA}"/>
              </a:ext>
            </a:extLst>
          </p:cNvPr>
          <p:cNvSpPr/>
          <p:nvPr/>
        </p:nvSpPr>
        <p:spPr bwMode="auto">
          <a:xfrm rot="5400000">
            <a:off x="634547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7" name="Rectangle: Rounded Corners 766">
            <a:extLst>
              <a:ext uri="{FF2B5EF4-FFF2-40B4-BE49-F238E27FC236}">
                <a16:creationId xmlns:a16="http://schemas.microsoft.com/office/drawing/2014/main" id="{F2133561-D8EC-468F-AFF2-3F798EF4C2BC}"/>
              </a:ext>
            </a:extLst>
          </p:cNvPr>
          <p:cNvSpPr/>
          <p:nvPr/>
        </p:nvSpPr>
        <p:spPr bwMode="auto">
          <a:xfrm rot="5400000">
            <a:off x="6440851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8" name="Rectangle: Rounded Corners 767">
            <a:extLst>
              <a:ext uri="{FF2B5EF4-FFF2-40B4-BE49-F238E27FC236}">
                <a16:creationId xmlns:a16="http://schemas.microsoft.com/office/drawing/2014/main" id="{2E630CF9-D8DB-4513-A631-555274F890A9}"/>
              </a:ext>
            </a:extLst>
          </p:cNvPr>
          <p:cNvSpPr/>
          <p:nvPr/>
        </p:nvSpPr>
        <p:spPr bwMode="auto">
          <a:xfrm rot="5400000">
            <a:off x="653623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69" name="Rectangle: Rounded Corners 768">
            <a:extLst>
              <a:ext uri="{FF2B5EF4-FFF2-40B4-BE49-F238E27FC236}">
                <a16:creationId xmlns:a16="http://schemas.microsoft.com/office/drawing/2014/main" id="{2062E33F-C028-496C-B551-C4E1AD51AC0A}"/>
              </a:ext>
            </a:extLst>
          </p:cNvPr>
          <p:cNvSpPr/>
          <p:nvPr/>
        </p:nvSpPr>
        <p:spPr bwMode="auto">
          <a:xfrm rot="5400000">
            <a:off x="6631610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70" name="Rectangle: Rounded Corners 769">
            <a:extLst>
              <a:ext uri="{FF2B5EF4-FFF2-40B4-BE49-F238E27FC236}">
                <a16:creationId xmlns:a16="http://schemas.microsoft.com/office/drawing/2014/main" id="{695F975E-C7BA-4537-9BF7-A25F996AFEB1}"/>
              </a:ext>
            </a:extLst>
          </p:cNvPr>
          <p:cNvSpPr/>
          <p:nvPr/>
        </p:nvSpPr>
        <p:spPr bwMode="auto">
          <a:xfrm rot="5400000">
            <a:off x="6726993" y="6396306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67E53B42-D210-42C1-989C-9B40C1BC838A}"/>
              </a:ext>
            </a:extLst>
          </p:cNvPr>
          <p:cNvGrpSpPr/>
          <p:nvPr/>
        </p:nvGrpSpPr>
        <p:grpSpPr>
          <a:xfrm>
            <a:off x="8755670" y="5644753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72" name="Rectangle: Rounded Corners 771">
              <a:extLst>
                <a:ext uri="{FF2B5EF4-FFF2-40B4-BE49-F238E27FC236}">
                  <a16:creationId xmlns:a16="http://schemas.microsoft.com/office/drawing/2014/main" id="{B440274E-F870-4888-BA2A-74F13AC2B94E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3" name="Rectangle: Rounded Corners 772">
              <a:extLst>
                <a:ext uri="{FF2B5EF4-FFF2-40B4-BE49-F238E27FC236}">
                  <a16:creationId xmlns:a16="http://schemas.microsoft.com/office/drawing/2014/main" id="{6C73E893-EF2D-481D-90D9-C978285CC659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4" name="Rectangle: Rounded Corners 773">
              <a:extLst>
                <a:ext uri="{FF2B5EF4-FFF2-40B4-BE49-F238E27FC236}">
                  <a16:creationId xmlns:a16="http://schemas.microsoft.com/office/drawing/2014/main" id="{CC5468C6-FE00-46A3-81D2-BF555CA521FF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5" name="Rectangle: Rounded Corners 774">
              <a:extLst>
                <a:ext uri="{FF2B5EF4-FFF2-40B4-BE49-F238E27FC236}">
                  <a16:creationId xmlns:a16="http://schemas.microsoft.com/office/drawing/2014/main" id="{A52D19D5-2588-4215-9384-4E08886BA9CE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6" name="Rectangle: Rounded Corners 775">
              <a:extLst>
                <a:ext uri="{FF2B5EF4-FFF2-40B4-BE49-F238E27FC236}">
                  <a16:creationId xmlns:a16="http://schemas.microsoft.com/office/drawing/2014/main" id="{A0A6E265-2BFF-4DBF-B9B7-B402D6F7FDCF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77" name="Rectangle: Rounded Corners 776">
              <a:extLst>
                <a:ext uri="{FF2B5EF4-FFF2-40B4-BE49-F238E27FC236}">
                  <a16:creationId xmlns:a16="http://schemas.microsoft.com/office/drawing/2014/main" id="{920310AD-0DD8-4882-B13E-3A217F722AD6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778" name="Group 777">
            <a:extLst>
              <a:ext uri="{FF2B5EF4-FFF2-40B4-BE49-F238E27FC236}">
                <a16:creationId xmlns:a16="http://schemas.microsoft.com/office/drawing/2014/main" id="{7C88B0B6-E435-4C77-982F-53E7DF7FA5DB}"/>
              </a:ext>
            </a:extLst>
          </p:cNvPr>
          <p:cNvGrpSpPr/>
          <p:nvPr/>
        </p:nvGrpSpPr>
        <p:grpSpPr>
          <a:xfrm>
            <a:off x="7264667" y="5644753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79" name="Rectangle: Rounded Corners 778">
              <a:extLst>
                <a:ext uri="{FF2B5EF4-FFF2-40B4-BE49-F238E27FC236}">
                  <a16:creationId xmlns:a16="http://schemas.microsoft.com/office/drawing/2014/main" id="{B6184104-2313-4E47-A19D-A97CF0104629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0" name="Rectangle: Rounded Corners 779">
              <a:extLst>
                <a:ext uri="{FF2B5EF4-FFF2-40B4-BE49-F238E27FC236}">
                  <a16:creationId xmlns:a16="http://schemas.microsoft.com/office/drawing/2014/main" id="{F5D192A5-C31B-4402-888E-B0852919565A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1" name="Rectangle: Rounded Corners 780">
              <a:extLst>
                <a:ext uri="{FF2B5EF4-FFF2-40B4-BE49-F238E27FC236}">
                  <a16:creationId xmlns:a16="http://schemas.microsoft.com/office/drawing/2014/main" id="{94BC9FFC-9194-4557-831A-9743E1F73F51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2" name="Rectangle: Rounded Corners 781">
              <a:extLst>
                <a:ext uri="{FF2B5EF4-FFF2-40B4-BE49-F238E27FC236}">
                  <a16:creationId xmlns:a16="http://schemas.microsoft.com/office/drawing/2014/main" id="{AB5FBFEF-1D4E-4BBF-9BD8-EEC5D6298780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3" name="Rectangle: Rounded Corners 782">
              <a:extLst>
                <a:ext uri="{FF2B5EF4-FFF2-40B4-BE49-F238E27FC236}">
                  <a16:creationId xmlns:a16="http://schemas.microsoft.com/office/drawing/2014/main" id="{66CA4245-EABC-44FB-BB04-56CC57C6D62B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4" name="Rectangle: Rounded Corners 783">
              <a:extLst>
                <a:ext uri="{FF2B5EF4-FFF2-40B4-BE49-F238E27FC236}">
                  <a16:creationId xmlns:a16="http://schemas.microsoft.com/office/drawing/2014/main" id="{FBA10D8E-E376-475C-A50B-F7ACA9546A08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C4D47788-5849-487B-9223-E906489B1257}"/>
              </a:ext>
            </a:extLst>
          </p:cNvPr>
          <p:cNvGrpSpPr/>
          <p:nvPr/>
        </p:nvGrpSpPr>
        <p:grpSpPr>
          <a:xfrm>
            <a:off x="7999946" y="5644753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786" name="Rectangle: Rounded Corners 785">
              <a:extLst>
                <a:ext uri="{FF2B5EF4-FFF2-40B4-BE49-F238E27FC236}">
                  <a16:creationId xmlns:a16="http://schemas.microsoft.com/office/drawing/2014/main" id="{B5D826BB-8F13-4205-A0BE-806E4DD3E377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7" name="Rectangle: Rounded Corners 786">
              <a:extLst>
                <a:ext uri="{FF2B5EF4-FFF2-40B4-BE49-F238E27FC236}">
                  <a16:creationId xmlns:a16="http://schemas.microsoft.com/office/drawing/2014/main" id="{F16FE95A-D50D-4810-BD11-B3020215835A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8" name="Rectangle: Rounded Corners 787">
              <a:extLst>
                <a:ext uri="{FF2B5EF4-FFF2-40B4-BE49-F238E27FC236}">
                  <a16:creationId xmlns:a16="http://schemas.microsoft.com/office/drawing/2014/main" id="{04F6C2B0-5C61-495E-92FF-9D077874FA37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89" name="Rectangle: Rounded Corners 788">
              <a:extLst>
                <a:ext uri="{FF2B5EF4-FFF2-40B4-BE49-F238E27FC236}">
                  <a16:creationId xmlns:a16="http://schemas.microsoft.com/office/drawing/2014/main" id="{F20645C7-604C-403D-B571-60328AD82707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90" name="Rectangle: Rounded Corners 789">
              <a:extLst>
                <a:ext uri="{FF2B5EF4-FFF2-40B4-BE49-F238E27FC236}">
                  <a16:creationId xmlns:a16="http://schemas.microsoft.com/office/drawing/2014/main" id="{103D1229-2475-4972-9EE1-D226BED79FA8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91" name="Rectangle: Rounded Corners 790">
              <a:extLst>
                <a:ext uri="{FF2B5EF4-FFF2-40B4-BE49-F238E27FC236}">
                  <a16:creationId xmlns:a16="http://schemas.microsoft.com/office/drawing/2014/main" id="{5B9A6668-7532-40F5-B928-1B3CC63BB3A3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792" name="Flowchart: Process 791">
            <a:extLst>
              <a:ext uri="{FF2B5EF4-FFF2-40B4-BE49-F238E27FC236}">
                <a16:creationId xmlns:a16="http://schemas.microsoft.com/office/drawing/2014/main" id="{04BF584D-1941-414D-8634-5D258C4C349F}"/>
              </a:ext>
            </a:extLst>
          </p:cNvPr>
          <p:cNvSpPr/>
          <p:nvPr/>
        </p:nvSpPr>
        <p:spPr bwMode="auto">
          <a:xfrm>
            <a:off x="7189043" y="5368783"/>
            <a:ext cx="2401355" cy="1235962"/>
          </a:xfrm>
          <a:prstGeom prst="flowChartProcess">
            <a:avLst/>
          </a:prstGeom>
          <a:solidFill>
            <a:schemeClr val="tx2">
              <a:lumMod val="25000"/>
              <a:lumOff val="75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A8C8CD-21B5-4D6A-95CA-98AE2AD4D729}"/>
              </a:ext>
            </a:extLst>
          </p:cNvPr>
          <p:cNvSpPr txBox="1"/>
          <p:nvPr/>
        </p:nvSpPr>
        <p:spPr>
          <a:xfrm>
            <a:off x="7382092" y="245869"/>
            <a:ext cx="4723204" cy="2418758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TABLE gen2TableCCI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WITH 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( 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CLUSTERED COLUMNSTORE INDEX,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DISTRIBUTION = ROUND_ROBIN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)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 SELECT * FROM externalGen2Table; </a:t>
            </a:r>
          </a:p>
        </p:txBody>
      </p:sp>
      <p:sp>
        <p:nvSpPr>
          <p:cNvPr id="795" name="Rectangle: Rounded Corners 794">
            <a:extLst>
              <a:ext uri="{FF2B5EF4-FFF2-40B4-BE49-F238E27FC236}">
                <a16:creationId xmlns:a16="http://schemas.microsoft.com/office/drawing/2014/main" id="{853D8792-5A87-40F6-AE91-A352FC2A496A}"/>
              </a:ext>
            </a:extLst>
          </p:cNvPr>
          <p:cNvSpPr/>
          <p:nvPr/>
        </p:nvSpPr>
        <p:spPr bwMode="auto">
          <a:xfrm rot="5400000">
            <a:off x="6725715" y="6392644"/>
            <a:ext cx="274242" cy="62173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6" name="Title 1">
            <a:extLst>
              <a:ext uri="{FF2B5EF4-FFF2-40B4-BE49-F238E27FC236}">
                <a16:creationId xmlns:a16="http://schemas.microsoft.com/office/drawing/2014/main" id="{AED8A868-86A1-40FD-B350-C02970CCFFA9}"/>
              </a:ext>
            </a:extLst>
          </p:cNvPr>
          <p:cNvSpPr txBox="1">
            <a:spLocks/>
          </p:cNvSpPr>
          <p:nvPr/>
        </p:nvSpPr>
        <p:spPr>
          <a:xfrm>
            <a:off x="275482" y="278379"/>
            <a:ext cx="7121349" cy="917575"/>
          </a:xfrm>
          <a:prstGeom prst="rect">
            <a:avLst/>
          </a:prstGeom>
        </p:spPr>
        <p:txBody>
          <a:bodyPr vert="horz" wrap="square" lIns="198955" tIns="124347" rIns="198955" bIns="124347" rtlCol="0" anchor="t">
            <a:noAutofit/>
          </a:bodyPr>
          <a:lstStyle>
            <a:lvl1pPr algn="l" defTabSz="6858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29" b="0" kern="1200" cap="none" spc="-75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sz="3672"/>
              <a:t>Loading into Gen2</a:t>
            </a:r>
          </a:p>
        </p:txBody>
      </p:sp>
      <p:sp>
        <p:nvSpPr>
          <p:cNvPr id="243" name="Flowchart: Process 242">
            <a:extLst>
              <a:ext uri="{FF2B5EF4-FFF2-40B4-BE49-F238E27FC236}">
                <a16:creationId xmlns:a16="http://schemas.microsoft.com/office/drawing/2014/main" id="{4985BF27-C419-4022-940C-216BA561512F}"/>
              </a:ext>
            </a:extLst>
          </p:cNvPr>
          <p:cNvSpPr/>
          <p:nvPr/>
        </p:nvSpPr>
        <p:spPr bwMode="auto">
          <a:xfrm>
            <a:off x="576287" y="5382610"/>
            <a:ext cx="6444974" cy="1593315"/>
          </a:xfrm>
          <a:prstGeom prst="flowChartProcess">
            <a:avLst/>
          </a:prstGeom>
          <a:solidFill>
            <a:schemeClr val="tx2">
              <a:lumMod val="25000"/>
              <a:lumOff val="75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B73A806D-A2C9-4706-96B6-8A0B5B12F039}"/>
              </a:ext>
            </a:extLst>
          </p:cNvPr>
          <p:cNvSpPr txBox="1"/>
          <p:nvPr/>
        </p:nvSpPr>
        <p:spPr>
          <a:xfrm rot="16200000">
            <a:off x="9643602" y="5495773"/>
            <a:ext cx="1523626" cy="461490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External storage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6" name="Flowchart: Process 245">
            <a:extLst>
              <a:ext uri="{FF2B5EF4-FFF2-40B4-BE49-F238E27FC236}">
                <a16:creationId xmlns:a16="http://schemas.microsoft.com/office/drawing/2014/main" id="{875879DF-2B7C-4032-944D-036B46B6720C}"/>
              </a:ext>
            </a:extLst>
          </p:cNvPr>
          <p:cNvSpPr/>
          <p:nvPr/>
        </p:nvSpPr>
        <p:spPr bwMode="auto">
          <a:xfrm>
            <a:off x="10219562" y="5142238"/>
            <a:ext cx="2115215" cy="1346094"/>
          </a:xfrm>
          <a:prstGeom prst="flowChartProcess">
            <a:avLst/>
          </a:prstGeom>
          <a:solidFill>
            <a:schemeClr val="tx2">
              <a:lumMod val="25000"/>
              <a:lumOff val="75000"/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3978F3B7-5685-4B63-86F3-3674DDCEE2C7}"/>
              </a:ext>
            </a:extLst>
          </p:cNvPr>
          <p:cNvSpPr txBox="1"/>
          <p:nvPr/>
        </p:nvSpPr>
        <p:spPr>
          <a:xfrm>
            <a:off x="7382092" y="245869"/>
            <a:ext cx="4723204" cy="2418758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TABLE gen2TableHeap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WITH 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( 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HEAP,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DISTRIBUTION = ROUND_ROBIN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)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 SELECT * FROM externalGen2Table;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E60800-84E9-4112-B642-07619DC6DA65}"/>
              </a:ext>
            </a:extLst>
          </p:cNvPr>
          <p:cNvSpPr/>
          <p:nvPr/>
        </p:nvSpPr>
        <p:spPr>
          <a:xfrm>
            <a:off x="7382091" y="245869"/>
            <a:ext cx="5509122" cy="670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 SUM(</a:t>
            </a:r>
            <a:r>
              <a:rPr lang="en-US" sz="1836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TotalCost</a:t>
            </a:r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 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   gen2TableCCI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30C658D3-9B01-4ED2-AAB4-645D1E51FFEA}"/>
              </a:ext>
            </a:extLst>
          </p:cNvPr>
          <p:cNvSpPr/>
          <p:nvPr/>
        </p:nvSpPr>
        <p:spPr>
          <a:xfrm>
            <a:off x="7382091" y="245869"/>
            <a:ext cx="5509122" cy="670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 SUM(</a:t>
            </a:r>
            <a:r>
              <a:rPr lang="en-US" sz="1836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TotalCost</a:t>
            </a:r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 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   gen2TableHeap</a:t>
            </a:r>
          </a:p>
        </p:txBody>
      </p:sp>
      <p:sp>
        <p:nvSpPr>
          <p:cNvPr id="253" name="Rectangle: Rounded Corners 252">
            <a:extLst>
              <a:ext uri="{FF2B5EF4-FFF2-40B4-BE49-F238E27FC236}">
                <a16:creationId xmlns:a16="http://schemas.microsoft.com/office/drawing/2014/main" id="{7EE9AE48-9CFB-4DFF-9728-7FB810ECBCCE}"/>
              </a:ext>
            </a:extLst>
          </p:cNvPr>
          <p:cNvSpPr/>
          <p:nvPr/>
        </p:nvSpPr>
        <p:spPr bwMode="auto">
          <a:xfrm rot="5400000">
            <a:off x="3319923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4" name="Rectangle: Rounded Corners 253">
            <a:extLst>
              <a:ext uri="{FF2B5EF4-FFF2-40B4-BE49-F238E27FC236}">
                <a16:creationId xmlns:a16="http://schemas.microsoft.com/office/drawing/2014/main" id="{CD71A3D4-EE5C-4B6B-9D73-6418575685DC}"/>
              </a:ext>
            </a:extLst>
          </p:cNvPr>
          <p:cNvSpPr/>
          <p:nvPr/>
        </p:nvSpPr>
        <p:spPr bwMode="auto">
          <a:xfrm rot="5400000">
            <a:off x="3415303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5" name="Rectangle: Rounded Corners 254">
            <a:extLst>
              <a:ext uri="{FF2B5EF4-FFF2-40B4-BE49-F238E27FC236}">
                <a16:creationId xmlns:a16="http://schemas.microsoft.com/office/drawing/2014/main" id="{101810AE-23F3-4AA0-85B2-9602E2832AEF}"/>
              </a:ext>
            </a:extLst>
          </p:cNvPr>
          <p:cNvSpPr/>
          <p:nvPr/>
        </p:nvSpPr>
        <p:spPr bwMode="auto">
          <a:xfrm rot="5400000">
            <a:off x="351068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6" name="Rectangle: Rounded Corners 255">
            <a:extLst>
              <a:ext uri="{FF2B5EF4-FFF2-40B4-BE49-F238E27FC236}">
                <a16:creationId xmlns:a16="http://schemas.microsoft.com/office/drawing/2014/main" id="{647CD81F-2452-4D12-9FF7-F21720D64163}"/>
              </a:ext>
            </a:extLst>
          </p:cNvPr>
          <p:cNvSpPr/>
          <p:nvPr/>
        </p:nvSpPr>
        <p:spPr bwMode="auto">
          <a:xfrm rot="5400000">
            <a:off x="3606063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7" name="Rectangle: Rounded Corners 256">
            <a:extLst>
              <a:ext uri="{FF2B5EF4-FFF2-40B4-BE49-F238E27FC236}">
                <a16:creationId xmlns:a16="http://schemas.microsoft.com/office/drawing/2014/main" id="{B3E3707E-D3DD-4B3F-AFF8-EE26A4A13F5E}"/>
              </a:ext>
            </a:extLst>
          </p:cNvPr>
          <p:cNvSpPr/>
          <p:nvPr/>
        </p:nvSpPr>
        <p:spPr bwMode="auto">
          <a:xfrm rot="5400000">
            <a:off x="370144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8" name="Rectangle: Rounded Corners 257">
            <a:extLst>
              <a:ext uri="{FF2B5EF4-FFF2-40B4-BE49-F238E27FC236}">
                <a16:creationId xmlns:a16="http://schemas.microsoft.com/office/drawing/2014/main" id="{ABBB2CC8-E1E2-4EF6-ACDD-1BB1C0FBB988}"/>
              </a:ext>
            </a:extLst>
          </p:cNvPr>
          <p:cNvSpPr/>
          <p:nvPr/>
        </p:nvSpPr>
        <p:spPr bwMode="auto">
          <a:xfrm rot="5400000">
            <a:off x="379682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9" name="Rectangle: Rounded Corners 258">
            <a:extLst>
              <a:ext uri="{FF2B5EF4-FFF2-40B4-BE49-F238E27FC236}">
                <a16:creationId xmlns:a16="http://schemas.microsoft.com/office/drawing/2014/main" id="{447C97FF-AB33-429E-BCBC-EDE6BAE41937}"/>
              </a:ext>
            </a:extLst>
          </p:cNvPr>
          <p:cNvSpPr/>
          <p:nvPr/>
        </p:nvSpPr>
        <p:spPr bwMode="auto">
          <a:xfrm rot="5400000">
            <a:off x="3892202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0" name="Rectangle: Rounded Corners 259">
            <a:extLst>
              <a:ext uri="{FF2B5EF4-FFF2-40B4-BE49-F238E27FC236}">
                <a16:creationId xmlns:a16="http://schemas.microsoft.com/office/drawing/2014/main" id="{38A99D66-A1D6-4021-8650-4CC15B108B36}"/>
              </a:ext>
            </a:extLst>
          </p:cNvPr>
          <p:cNvSpPr/>
          <p:nvPr/>
        </p:nvSpPr>
        <p:spPr bwMode="auto">
          <a:xfrm rot="5400000">
            <a:off x="3987584" y="442711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A7FBF0F9-3FCE-4686-97D8-4E2A1385687D}"/>
              </a:ext>
            </a:extLst>
          </p:cNvPr>
          <p:cNvSpPr/>
          <p:nvPr/>
        </p:nvSpPr>
        <p:spPr bwMode="auto">
          <a:xfrm rot="5400000">
            <a:off x="4085228" y="442613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2" name="Rectangle: Rounded Corners 261">
            <a:extLst>
              <a:ext uri="{FF2B5EF4-FFF2-40B4-BE49-F238E27FC236}">
                <a16:creationId xmlns:a16="http://schemas.microsoft.com/office/drawing/2014/main" id="{10691129-3176-454A-B998-E895856A177E}"/>
              </a:ext>
            </a:extLst>
          </p:cNvPr>
          <p:cNvSpPr/>
          <p:nvPr/>
        </p:nvSpPr>
        <p:spPr bwMode="auto">
          <a:xfrm rot="5400000">
            <a:off x="4180607" y="442613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DF6EFDA1-2747-454F-9EB7-F26CD5645F25}"/>
              </a:ext>
            </a:extLst>
          </p:cNvPr>
          <p:cNvSpPr/>
          <p:nvPr/>
        </p:nvSpPr>
        <p:spPr bwMode="auto">
          <a:xfrm rot="5400000">
            <a:off x="4275988" y="442613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4" name="Rectangle: Rounded Corners 263">
            <a:extLst>
              <a:ext uri="{FF2B5EF4-FFF2-40B4-BE49-F238E27FC236}">
                <a16:creationId xmlns:a16="http://schemas.microsoft.com/office/drawing/2014/main" id="{706EB601-1BE4-47DA-8B4B-E7B7ECFD2041}"/>
              </a:ext>
            </a:extLst>
          </p:cNvPr>
          <p:cNvSpPr/>
          <p:nvPr/>
        </p:nvSpPr>
        <p:spPr bwMode="auto">
          <a:xfrm rot="5400000">
            <a:off x="4278645" y="4428788"/>
            <a:ext cx="273256" cy="5051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3E7A24BE-7248-4956-ABF4-AF5700793FC2}"/>
              </a:ext>
            </a:extLst>
          </p:cNvPr>
          <p:cNvSpPr/>
          <p:nvPr/>
        </p:nvSpPr>
        <p:spPr bwMode="auto">
          <a:xfrm>
            <a:off x="10681053" y="5288386"/>
            <a:ext cx="551084" cy="818239"/>
          </a:xfrm>
          <a:prstGeom prst="verticalScroll">
            <a:avLst/>
          </a:prstGeom>
          <a:solidFill>
            <a:schemeClr val="bg2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7" name="Scroll: Vertical 236">
            <a:extLst>
              <a:ext uri="{FF2B5EF4-FFF2-40B4-BE49-F238E27FC236}">
                <a16:creationId xmlns:a16="http://schemas.microsoft.com/office/drawing/2014/main" id="{6D711CD6-275B-474C-86C6-50465001D78C}"/>
              </a:ext>
            </a:extLst>
          </p:cNvPr>
          <p:cNvSpPr/>
          <p:nvPr/>
        </p:nvSpPr>
        <p:spPr bwMode="auto">
          <a:xfrm>
            <a:off x="10874527" y="5433911"/>
            <a:ext cx="551084" cy="818239"/>
          </a:xfrm>
          <a:prstGeom prst="verticalScroll">
            <a:avLst/>
          </a:prstGeom>
          <a:solidFill>
            <a:schemeClr val="bg2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8" name="Scroll: Vertical 237">
            <a:extLst>
              <a:ext uri="{FF2B5EF4-FFF2-40B4-BE49-F238E27FC236}">
                <a16:creationId xmlns:a16="http://schemas.microsoft.com/office/drawing/2014/main" id="{51E3D233-167B-49E4-9C27-9DF2D75BD2DB}"/>
              </a:ext>
            </a:extLst>
          </p:cNvPr>
          <p:cNvSpPr/>
          <p:nvPr/>
        </p:nvSpPr>
        <p:spPr bwMode="auto">
          <a:xfrm>
            <a:off x="11194961" y="5559961"/>
            <a:ext cx="551084" cy="818239"/>
          </a:xfrm>
          <a:prstGeom prst="verticalScroll">
            <a:avLst/>
          </a:prstGeom>
          <a:solidFill>
            <a:schemeClr val="bg2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ACF6B-AAA5-4B84-9E02-2985E28369E7}"/>
              </a:ext>
            </a:extLst>
          </p:cNvPr>
          <p:cNvSpPr txBox="1"/>
          <p:nvPr/>
        </p:nvSpPr>
        <p:spPr>
          <a:xfrm>
            <a:off x="10807185" y="5780250"/>
            <a:ext cx="889227" cy="128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16" err="1">
                <a:solidFill>
                  <a:schemeClr val="bg1"/>
                </a:solidFill>
              </a:rPr>
              <a:t>ExternalFiles</a:t>
            </a:r>
            <a:endParaRPr lang="en-US" sz="816">
              <a:solidFill>
                <a:schemeClr val="bg1"/>
              </a:solidFill>
            </a:endParaRPr>
          </a:p>
        </p:txBody>
      </p:sp>
      <p:sp>
        <p:nvSpPr>
          <p:cNvPr id="346" name="Rectangle: Rounded Corners 345">
            <a:extLst>
              <a:ext uri="{FF2B5EF4-FFF2-40B4-BE49-F238E27FC236}">
                <a16:creationId xmlns:a16="http://schemas.microsoft.com/office/drawing/2014/main" id="{49484884-9C7F-4DF2-82A3-FBB90994E54D}"/>
              </a:ext>
            </a:extLst>
          </p:cNvPr>
          <p:cNvSpPr/>
          <p:nvPr/>
        </p:nvSpPr>
        <p:spPr bwMode="auto">
          <a:xfrm rot="5400000">
            <a:off x="3315593" y="2335325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47" name="Rectangle: Rounded Corners 346">
            <a:extLst>
              <a:ext uri="{FF2B5EF4-FFF2-40B4-BE49-F238E27FC236}">
                <a16:creationId xmlns:a16="http://schemas.microsoft.com/office/drawing/2014/main" id="{9FAB259E-9540-43F2-BF75-47B104E3858B}"/>
              </a:ext>
            </a:extLst>
          </p:cNvPr>
          <p:cNvSpPr/>
          <p:nvPr/>
        </p:nvSpPr>
        <p:spPr bwMode="auto">
          <a:xfrm rot="5400000">
            <a:off x="3410974" y="2335325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48" name="Rectangle: Rounded Corners 347">
            <a:extLst>
              <a:ext uri="{FF2B5EF4-FFF2-40B4-BE49-F238E27FC236}">
                <a16:creationId xmlns:a16="http://schemas.microsoft.com/office/drawing/2014/main" id="{3B249296-2DB9-417E-8CB1-68B58215FF1B}"/>
              </a:ext>
            </a:extLst>
          </p:cNvPr>
          <p:cNvSpPr/>
          <p:nvPr/>
        </p:nvSpPr>
        <p:spPr bwMode="auto">
          <a:xfrm rot="5400000">
            <a:off x="3506353" y="2335325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49" name="Rectangle: Rounded Corners 348">
            <a:extLst>
              <a:ext uri="{FF2B5EF4-FFF2-40B4-BE49-F238E27FC236}">
                <a16:creationId xmlns:a16="http://schemas.microsoft.com/office/drawing/2014/main" id="{CAD06E95-4A61-4F0D-9EC2-5AC835AAB20C}"/>
              </a:ext>
            </a:extLst>
          </p:cNvPr>
          <p:cNvSpPr/>
          <p:nvPr/>
        </p:nvSpPr>
        <p:spPr bwMode="auto">
          <a:xfrm rot="5400000">
            <a:off x="3601733" y="2335325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0" name="Rectangle: Rounded Corners 349">
            <a:extLst>
              <a:ext uri="{FF2B5EF4-FFF2-40B4-BE49-F238E27FC236}">
                <a16:creationId xmlns:a16="http://schemas.microsoft.com/office/drawing/2014/main" id="{5CD4FD30-3345-480D-B149-E669EC88E890}"/>
              </a:ext>
            </a:extLst>
          </p:cNvPr>
          <p:cNvSpPr/>
          <p:nvPr/>
        </p:nvSpPr>
        <p:spPr bwMode="auto">
          <a:xfrm rot="5400000">
            <a:off x="3697112" y="2335325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1" name="Rectangle: Rounded Corners 350">
            <a:extLst>
              <a:ext uri="{FF2B5EF4-FFF2-40B4-BE49-F238E27FC236}">
                <a16:creationId xmlns:a16="http://schemas.microsoft.com/office/drawing/2014/main" id="{F187D8B1-C389-4E9D-AF60-B8B853F165A8}"/>
              </a:ext>
            </a:extLst>
          </p:cNvPr>
          <p:cNvSpPr/>
          <p:nvPr/>
        </p:nvSpPr>
        <p:spPr bwMode="auto">
          <a:xfrm rot="5400000">
            <a:off x="3792493" y="2335325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2" name="Rectangle: Rounded Corners 351">
            <a:extLst>
              <a:ext uri="{FF2B5EF4-FFF2-40B4-BE49-F238E27FC236}">
                <a16:creationId xmlns:a16="http://schemas.microsoft.com/office/drawing/2014/main" id="{1085D1AD-FD0E-4193-9B09-9632F8F072FE}"/>
              </a:ext>
            </a:extLst>
          </p:cNvPr>
          <p:cNvSpPr/>
          <p:nvPr/>
        </p:nvSpPr>
        <p:spPr bwMode="auto">
          <a:xfrm rot="5400000">
            <a:off x="3887872" y="2335325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3" name="Rectangle: Rounded Corners 352">
            <a:extLst>
              <a:ext uri="{FF2B5EF4-FFF2-40B4-BE49-F238E27FC236}">
                <a16:creationId xmlns:a16="http://schemas.microsoft.com/office/drawing/2014/main" id="{6E8CB4FA-01D1-4E1E-B5A8-DF99D10286C4}"/>
              </a:ext>
            </a:extLst>
          </p:cNvPr>
          <p:cNvSpPr/>
          <p:nvPr/>
        </p:nvSpPr>
        <p:spPr bwMode="auto">
          <a:xfrm rot="5400000">
            <a:off x="3983254" y="2335325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4" name="Rectangle: Rounded Corners 353">
            <a:extLst>
              <a:ext uri="{FF2B5EF4-FFF2-40B4-BE49-F238E27FC236}">
                <a16:creationId xmlns:a16="http://schemas.microsoft.com/office/drawing/2014/main" id="{DE06541C-B19F-43A7-96A1-AB5CC2D8B7E1}"/>
              </a:ext>
            </a:extLst>
          </p:cNvPr>
          <p:cNvSpPr/>
          <p:nvPr/>
        </p:nvSpPr>
        <p:spPr bwMode="auto">
          <a:xfrm rot="5400000">
            <a:off x="4080898" y="2334337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5" name="Rectangle: Rounded Corners 354">
            <a:extLst>
              <a:ext uri="{FF2B5EF4-FFF2-40B4-BE49-F238E27FC236}">
                <a16:creationId xmlns:a16="http://schemas.microsoft.com/office/drawing/2014/main" id="{29CBA7ED-FEC5-4FD0-8C67-CB2D556EFFF1}"/>
              </a:ext>
            </a:extLst>
          </p:cNvPr>
          <p:cNvSpPr/>
          <p:nvPr/>
        </p:nvSpPr>
        <p:spPr bwMode="auto">
          <a:xfrm rot="5400000">
            <a:off x="4176278" y="2334337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6" name="Rectangle: Rounded Corners 355">
            <a:extLst>
              <a:ext uri="{FF2B5EF4-FFF2-40B4-BE49-F238E27FC236}">
                <a16:creationId xmlns:a16="http://schemas.microsoft.com/office/drawing/2014/main" id="{2DA7C238-A7C2-4F12-812F-284BBF39C442}"/>
              </a:ext>
            </a:extLst>
          </p:cNvPr>
          <p:cNvSpPr/>
          <p:nvPr/>
        </p:nvSpPr>
        <p:spPr bwMode="auto">
          <a:xfrm rot="5400000">
            <a:off x="4271658" y="2334337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7" name="Rectangle: Rounded Corners 356">
            <a:extLst>
              <a:ext uri="{FF2B5EF4-FFF2-40B4-BE49-F238E27FC236}">
                <a16:creationId xmlns:a16="http://schemas.microsoft.com/office/drawing/2014/main" id="{257854E2-8CA4-4F9A-AD2A-170A88F37581}"/>
              </a:ext>
            </a:extLst>
          </p:cNvPr>
          <p:cNvSpPr/>
          <p:nvPr/>
        </p:nvSpPr>
        <p:spPr bwMode="auto">
          <a:xfrm rot="5400000">
            <a:off x="4274316" y="2336995"/>
            <a:ext cx="273256" cy="5051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0" name="Rectangle: Rounded Corners 269">
            <a:extLst>
              <a:ext uri="{FF2B5EF4-FFF2-40B4-BE49-F238E27FC236}">
                <a16:creationId xmlns:a16="http://schemas.microsoft.com/office/drawing/2014/main" id="{94A38FAF-2651-435A-839A-2C9958A20E1F}"/>
              </a:ext>
            </a:extLst>
          </p:cNvPr>
          <p:cNvSpPr/>
          <p:nvPr/>
        </p:nvSpPr>
        <p:spPr bwMode="auto">
          <a:xfrm rot="5400000">
            <a:off x="4165389" y="543206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1" name="Rectangle: Rounded Corners 270">
            <a:extLst>
              <a:ext uri="{FF2B5EF4-FFF2-40B4-BE49-F238E27FC236}">
                <a16:creationId xmlns:a16="http://schemas.microsoft.com/office/drawing/2014/main" id="{01640C82-2A5F-4DD7-B32D-E5D5128AFCAA}"/>
              </a:ext>
            </a:extLst>
          </p:cNvPr>
          <p:cNvSpPr/>
          <p:nvPr/>
        </p:nvSpPr>
        <p:spPr bwMode="auto">
          <a:xfrm rot="5400000">
            <a:off x="4260770" y="543206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2" name="Rectangle: Rounded Corners 271">
            <a:extLst>
              <a:ext uri="{FF2B5EF4-FFF2-40B4-BE49-F238E27FC236}">
                <a16:creationId xmlns:a16="http://schemas.microsoft.com/office/drawing/2014/main" id="{57A99718-851D-4418-8BB6-17C2CB80969A}"/>
              </a:ext>
            </a:extLst>
          </p:cNvPr>
          <p:cNvSpPr/>
          <p:nvPr/>
        </p:nvSpPr>
        <p:spPr bwMode="auto">
          <a:xfrm rot="5400000">
            <a:off x="4356149" y="543206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3" name="Rectangle: Rounded Corners 272">
            <a:extLst>
              <a:ext uri="{FF2B5EF4-FFF2-40B4-BE49-F238E27FC236}">
                <a16:creationId xmlns:a16="http://schemas.microsoft.com/office/drawing/2014/main" id="{3492F08B-7E2F-4667-BB82-F9DC409DCB5E}"/>
              </a:ext>
            </a:extLst>
          </p:cNvPr>
          <p:cNvSpPr/>
          <p:nvPr/>
        </p:nvSpPr>
        <p:spPr bwMode="auto">
          <a:xfrm rot="5400000">
            <a:off x="4451529" y="543206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4" name="Rectangle: Rounded Corners 273">
            <a:extLst>
              <a:ext uri="{FF2B5EF4-FFF2-40B4-BE49-F238E27FC236}">
                <a16:creationId xmlns:a16="http://schemas.microsoft.com/office/drawing/2014/main" id="{649DE4C2-D12F-466B-8AEC-742F817C1E3C}"/>
              </a:ext>
            </a:extLst>
          </p:cNvPr>
          <p:cNvSpPr/>
          <p:nvPr/>
        </p:nvSpPr>
        <p:spPr bwMode="auto">
          <a:xfrm rot="5400000">
            <a:off x="4546908" y="543206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5" name="Rectangle: Rounded Corners 274">
            <a:extLst>
              <a:ext uri="{FF2B5EF4-FFF2-40B4-BE49-F238E27FC236}">
                <a16:creationId xmlns:a16="http://schemas.microsoft.com/office/drawing/2014/main" id="{0C429738-E07B-4EE3-8CD9-70DE0653A7F7}"/>
              </a:ext>
            </a:extLst>
          </p:cNvPr>
          <p:cNvSpPr/>
          <p:nvPr/>
        </p:nvSpPr>
        <p:spPr bwMode="auto">
          <a:xfrm rot="5400000">
            <a:off x="4642289" y="543206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6" name="Rectangle: Rounded Corners 275">
            <a:extLst>
              <a:ext uri="{FF2B5EF4-FFF2-40B4-BE49-F238E27FC236}">
                <a16:creationId xmlns:a16="http://schemas.microsoft.com/office/drawing/2014/main" id="{B00007F0-C250-4B1A-BAEB-726470848A73}"/>
              </a:ext>
            </a:extLst>
          </p:cNvPr>
          <p:cNvSpPr/>
          <p:nvPr/>
        </p:nvSpPr>
        <p:spPr bwMode="auto">
          <a:xfrm rot="5400000">
            <a:off x="4737668" y="543206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8" name="Rectangle: Rounded Corners 277">
            <a:extLst>
              <a:ext uri="{FF2B5EF4-FFF2-40B4-BE49-F238E27FC236}">
                <a16:creationId xmlns:a16="http://schemas.microsoft.com/office/drawing/2014/main" id="{05BE6A2F-97A6-469B-BAB7-DED0BBD18A36}"/>
              </a:ext>
            </a:extLst>
          </p:cNvPr>
          <p:cNvSpPr/>
          <p:nvPr/>
        </p:nvSpPr>
        <p:spPr bwMode="auto">
          <a:xfrm rot="5400000">
            <a:off x="4833050" y="5432068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9" name="Rectangle: Rounded Corners 278">
            <a:extLst>
              <a:ext uri="{FF2B5EF4-FFF2-40B4-BE49-F238E27FC236}">
                <a16:creationId xmlns:a16="http://schemas.microsoft.com/office/drawing/2014/main" id="{6FEA950B-50EB-447E-A839-8D05F090C0B9}"/>
              </a:ext>
            </a:extLst>
          </p:cNvPr>
          <p:cNvSpPr/>
          <p:nvPr/>
        </p:nvSpPr>
        <p:spPr bwMode="auto">
          <a:xfrm rot="5400000">
            <a:off x="493069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80" name="Rectangle: Rounded Corners 279">
            <a:extLst>
              <a:ext uri="{FF2B5EF4-FFF2-40B4-BE49-F238E27FC236}">
                <a16:creationId xmlns:a16="http://schemas.microsoft.com/office/drawing/2014/main" id="{D8A94339-FEA3-435E-8B04-A13C878A1979}"/>
              </a:ext>
            </a:extLst>
          </p:cNvPr>
          <p:cNvSpPr/>
          <p:nvPr/>
        </p:nvSpPr>
        <p:spPr bwMode="auto">
          <a:xfrm rot="5400000">
            <a:off x="5026074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81" name="Rectangle: Rounded Corners 280">
            <a:extLst>
              <a:ext uri="{FF2B5EF4-FFF2-40B4-BE49-F238E27FC236}">
                <a16:creationId xmlns:a16="http://schemas.microsoft.com/office/drawing/2014/main" id="{5D730D54-CD40-4872-B292-3D527CD6DD4B}"/>
              </a:ext>
            </a:extLst>
          </p:cNvPr>
          <p:cNvSpPr/>
          <p:nvPr/>
        </p:nvSpPr>
        <p:spPr bwMode="auto">
          <a:xfrm rot="5400000">
            <a:off x="5121455" y="543108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82" name="Rectangle: Rounded Corners 281">
            <a:extLst>
              <a:ext uri="{FF2B5EF4-FFF2-40B4-BE49-F238E27FC236}">
                <a16:creationId xmlns:a16="http://schemas.microsoft.com/office/drawing/2014/main" id="{C8CAB9D1-52B3-4A10-AF37-4869ED1A0A16}"/>
              </a:ext>
            </a:extLst>
          </p:cNvPr>
          <p:cNvSpPr/>
          <p:nvPr/>
        </p:nvSpPr>
        <p:spPr bwMode="auto">
          <a:xfrm rot="5400000">
            <a:off x="5124112" y="5433739"/>
            <a:ext cx="273256" cy="5051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7" name="Rectangle: Rounded Corners 296">
            <a:extLst>
              <a:ext uri="{FF2B5EF4-FFF2-40B4-BE49-F238E27FC236}">
                <a16:creationId xmlns:a16="http://schemas.microsoft.com/office/drawing/2014/main" id="{2444425E-F285-481C-B58A-2CA16519D37F}"/>
              </a:ext>
            </a:extLst>
          </p:cNvPr>
          <p:cNvSpPr/>
          <p:nvPr/>
        </p:nvSpPr>
        <p:spPr bwMode="auto">
          <a:xfrm rot="5400000">
            <a:off x="4735281" y="5441923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8" name="Rectangle: Rounded Corners 297">
            <a:extLst>
              <a:ext uri="{FF2B5EF4-FFF2-40B4-BE49-F238E27FC236}">
                <a16:creationId xmlns:a16="http://schemas.microsoft.com/office/drawing/2014/main" id="{BAD7D125-FD07-42B0-95A7-191A3830ED02}"/>
              </a:ext>
            </a:extLst>
          </p:cNvPr>
          <p:cNvSpPr/>
          <p:nvPr/>
        </p:nvSpPr>
        <p:spPr bwMode="auto">
          <a:xfrm rot="5400000">
            <a:off x="4830662" y="5441923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9" name="Rectangle: Rounded Corners 298">
            <a:extLst>
              <a:ext uri="{FF2B5EF4-FFF2-40B4-BE49-F238E27FC236}">
                <a16:creationId xmlns:a16="http://schemas.microsoft.com/office/drawing/2014/main" id="{D5EE0FE4-B198-49F1-9F3F-10FF5D4BC962}"/>
              </a:ext>
            </a:extLst>
          </p:cNvPr>
          <p:cNvSpPr/>
          <p:nvPr/>
        </p:nvSpPr>
        <p:spPr bwMode="auto">
          <a:xfrm rot="5400000">
            <a:off x="4926040" y="5441923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5" name="Database_EFC7" title="Icon of a cylinder">
            <a:extLst>
              <a:ext uri="{FF2B5EF4-FFF2-40B4-BE49-F238E27FC236}">
                <a16:creationId xmlns:a16="http://schemas.microsoft.com/office/drawing/2014/main" id="{6C1046B6-1790-4AC8-AF24-053C7D23FF8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03491" y="3179927"/>
            <a:ext cx="1815991" cy="1659853"/>
          </a:xfrm>
          <a:custGeom>
            <a:avLst/>
            <a:gdLst>
              <a:gd name="T0" fmla="*/ 2470 w 2511"/>
              <a:gd name="T1" fmla="*/ 627 h 3264"/>
              <a:gd name="T2" fmla="*/ 2511 w 2511"/>
              <a:gd name="T3" fmla="*/ 627 h 3264"/>
              <a:gd name="T4" fmla="*/ 2511 w 2511"/>
              <a:gd name="T5" fmla="*/ 2762 h 3264"/>
              <a:gd name="T6" fmla="*/ 1255 w 2511"/>
              <a:gd name="T7" fmla="*/ 3264 h 3264"/>
              <a:gd name="T8" fmla="*/ 0 w 2511"/>
              <a:gd name="T9" fmla="*/ 2762 h 3264"/>
              <a:gd name="T10" fmla="*/ 0 w 2511"/>
              <a:gd name="T11" fmla="*/ 627 h 3264"/>
              <a:gd name="T12" fmla="*/ 41 w 2511"/>
              <a:gd name="T13" fmla="*/ 627 h 3264"/>
              <a:gd name="T14" fmla="*/ 1255 w 2511"/>
              <a:gd name="T15" fmla="*/ 1004 h 3264"/>
              <a:gd name="T16" fmla="*/ 2470 w 2511"/>
              <a:gd name="T17" fmla="*/ 627 h 3264"/>
              <a:gd name="T18" fmla="*/ 1255 w 2511"/>
              <a:gd name="T19" fmla="*/ 0 h 3264"/>
              <a:gd name="T20" fmla="*/ 0 w 2511"/>
              <a:gd name="T21" fmla="*/ 502 h 3264"/>
              <a:gd name="T22" fmla="*/ 1255 w 2511"/>
              <a:gd name="T23" fmla="*/ 1004 h 3264"/>
              <a:gd name="T24" fmla="*/ 2511 w 2511"/>
              <a:gd name="T25" fmla="*/ 502 h 3264"/>
              <a:gd name="T26" fmla="*/ 1255 w 2511"/>
              <a:gd name="T2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11" h="3264">
                <a:moveTo>
                  <a:pt x="2470" y="627"/>
                </a:moveTo>
                <a:cubicBezTo>
                  <a:pt x="2511" y="627"/>
                  <a:pt x="2511" y="627"/>
                  <a:pt x="2511" y="627"/>
                </a:cubicBezTo>
                <a:cubicBezTo>
                  <a:pt x="2511" y="2762"/>
                  <a:pt x="2511" y="2762"/>
                  <a:pt x="2511" y="2762"/>
                </a:cubicBezTo>
                <a:cubicBezTo>
                  <a:pt x="2511" y="3040"/>
                  <a:pt x="1949" y="3264"/>
                  <a:pt x="1255" y="3264"/>
                </a:cubicBezTo>
                <a:cubicBezTo>
                  <a:pt x="562" y="3264"/>
                  <a:pt x="0" y="3040"/>
                  <a:pt x="0" y="2762"/>
                </a:cubicBezTo>
                <a:cubicBezTo>
                  <a:pt x="0" y="627"/>
                  <a:pt x="0" y="627"/>
                  <a:pt x="0" y="627"/>
                </a:cubicBezTo>
                <a:cubicBezTo>
                  <a:pt x="41" y="627"/>
                  <a:pt x="41" y="627"/>
                  <a:pt x="41" y="627"/>
                </a:cubicBezTo>
                <a:cubicBezTo>
                  <a:pt x="180" y="844"/>
                  <a:pt x="671" y="1004"/>
                  <a:pt x="1255" y="1004"/>
                </a:cubicBezTo>
                <a:cubicBezTo>
                  <a:pt x="1840" y="1004"/>
                  <a:pt x="2330" y="844"/>
                  <a:pt x="2470" y="627"/>
                </a:cubicBezTo>
                <a:close/>
                <a:moveTo>
                  <a:pt x="1255" y="0"/>
                </a:moveTo>
                <a:cubicBezTo>
                  <a:pt x="562" y="0"/>
                  <a:pt x="0" y="224"/>
                  <a:pt x="0" y="502"/>
                </a:cubicBezTo>
                <a:cubicBezTo>
                  <a:pt x="0" y="779"/>
                  <a:pt x="562" y="1004"/>
                  <a:pt x="1255" y="1004"/>
                </a:cubicBezTo>
                <a:cubicBezTo>
                  <a:pt x="1949" y="1004"/>
                  <a:pt x="2511" y="779"/>
                  <a:pt x="2511" y="502"/>
                </a:cubicBezTo>
                <a:cubicBezTo>
                  <a:pt x="2511" y="224"/>
                  <a:pt x="1949" y="0"/>
                  <a:pt x="1255" y="0"/>
                </a:cubicBez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3" rIns="91428" bIns="45713" numCol="1" anchor="t" anchorCtr="0" compatLnSpc="1">
            <a:prstTxWarp prst="textNoShape">
              <a:avLst/>
            </a:prstTxWarp>
          </a:bodyPr>
          <a:lstStyle/>
          <a:p>
            <a:pPr defTabSz="932634"/>
            <a:endParaRPr lang="en-US" sz="1836" dirty="0">
              <a:solidFill>
                <a:srgbClr val="353535"/>
              </a:solidFill>
              <a:latin typeface="Segoe UI Semilight"/>
            </a:endParaRPr>
          </a:p>
          <a:p>
            <a:pPr defTabSz="932634"/>
            <a:endParaRPr lang="en-US" sz="1836" dirty="0">
              <a:solidFill>
                <a:srgbClr val="353535"/>
              </a:solidFill>
              <a:latin typeface="Segoe UI Semilight"/>
            </a:endParaRPr>
          </a:p>
          <a:p>
            <a:pPr algn="ctr" defTabSz="932634"/>
            <a:r>
              <a:rPr lang="en-US" sz="1836" dirty="0">
                <a:solidFill>
                  <a:srgbClr val="353535"/>
                </a:solidFill>
                <a:latin typeface="Segoe UI Semilight"/>
              </a:rPr>
              <a:t>Gen2 </a:t>
            </a:r>
          </a:p>
          <a:p>
            <a:pPr algn="ctr" defTabSz="932634"/>
            <a:r>
              <a:rPr lang="en-US" sz="1836" dirty="0">
                <a:solidFill>
                  <a:srgbClr val="353535"/>
                </a:solidFill>
                <a:latin typeface="Segoe UI Semilight"/>
              </a:rPr>
              <a:t>Cache</a:t>
            </a:r>
          </a:p>
        </p:txBody>
      </p:sp>
      <p:sp>
        <p:nvSpPr>
          <p:cNvPr id="5" name="Arrow: U-Turn 4">
            <a:extLst>
              <a:ext uri="{FF2B5EF4-FFF2-40B4-BE49-F238E27FC236}">
                <a16:creationId xmlns:a16="http://schemas.microsoft.com/office/drawing/2014/main" id="{2A513484-60C0-401E-8669-EF4C71145750}"/>
              </a:ext>
            </a:extLst>
          </p:cNvPr>
          <p:cNvSpPr/>
          <p:nvPr/>
        </p:nvSpPr>
        <p:spPr bwMode="auto">
          <a:xfrm flipH="1">
            <a:off x="5420619" y="2686957"/>
            <a:ext cx="6597446" cy="2582829"/>
          </a:xfrm>
          <a:prstGeom prst="uturnArrow">
            <a:avLst>
              <a:gd name="adj1" fmla="val 14959"/>
              <a:gd name="adj2" fmla="val 25000"/>
              <a:gd name="adj3" fmla="val 18549"/>
              <a:gd name="adj4" fmla="val 25000"/>
              <a:gd name="adj5" fmla="val 46702"/>
            </a:avLst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7" name="Arrow: U-Turn 266">
            <a:extLst>
              <a:ext uri="{FF2B5EF4-FFF2-40B4-BE49-F238E27FC236}">
                <a16:creationId xmlns:a16="http://schemas.microsoft.com/office/drawing/2014/main" id="{D05D1327-19E3-4E66-8EF9-C7C33E3ABF32}"/>
              </a:ext>
            </a:extLst>
          </p:cNvPr>
          <p:cNvSpPr/>
          <p:nvPr/>
        </p:nvSpPr>
        <p:spPr bwMode="auto">
          <a:xfrm flipH="1">
            <a:off x="1986941" y="4107423"/>
            <a:ext cx="9182055" cy="1168911"/>
          </a:xfrm>
          <a:prstGeom prst="uturnArrow">
            <a:avLst>
              <a:gd name="adj1" fmla="val 32850"/>
              <a:gd name="adj2" fmla="val 25000"/>
              <a:gd name="adj3" fmla="val 31232"/>
              <a:gd name="adj4" fmla="val 25000"/>
              <a:gd name="adj5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8" name="Arrow: U-Turn 267">
            <a:extLst>
              <a:ext uri="{FF2B5EF4-FFF2-40B4-BE49-F238E27FC236}">
                <a16:creationId xmlns:a16="http://schemas.microsoft.com/office/drawing/2014/main" id="{5E56FD16-6ECB-40B5-94DC-16C283A754CE}"/>
              </a:ext>
            </a:extLst>
          </p:cNvPr>
          <p:cNvSpPr/>
          <p:nvPr/>
        </p:nvSpPr>
        <p:spPr bwMode="auto">
          <a:xfrm flipH="1">
            <a:off x="7798238" y="3246884"/>
            <a:ext cx="3795076" cy="2029451"/>
          </a:xfrm>
          <a:prstGeom prst="uturnArrow">
            <a:avLst>
              <a:gd name="adj1" fmla="val 19064"/>
              <a:gd name="adj2" fmla="val 25000"/>
              <a:gd name="adj3" fmla="val 27658"/>
              <a:gd name="adj4" fmla="val 25000"/>
              <a:gd name="adj5" fmla="val 100000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471287-8B3E-43F2-8E1A-B5332846FE21}"/>
              </a:ext>
            </a:extLst>
          </p:cNvPr>
          <p:cNvSpPr/>
          <p:nvPr/>
        </p:nvSpPr>
        <p:spPr bwMode="auto">
          <a:xfrm>
            <a:off x="7259627" y="5644750"/>
            <a:ext cx="652822" cy="76179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D79D710A-6ADC-45CF-A552-8F184A7C2D22}"/>
              </a:ext>
            </a:extLst>
          </p:cNvPr>
          <p:cNvSpPr/>
          <p:nvPr/>
        </p:nvSpPr>
        <p:spPr bwMode="auto">
          <a:xfrm>
            <a:off x="7994351" y="5644750"/>
            <a:ext cx="652822" cy="76179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1C7E4374-28A1-44BD-BF39-FBCC595FD3B4}"/>
              </a:ext>
            </a:extLst>
          </p:cNvPr>
          <p:cNvSpPr/>
          <p:nvPr/>
        </p:nvSpPr>
        <p:spPr>
          <a:xfrm>
            <a:off x="7465001" y="380982"/>
            <a:ext cx="5509122" cy="670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 SUM(</a:t>
            </a:r>
            <a:r>
              <a:rPr lang="en-US" sz="1836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TotalCost</a:t>
            </a:r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 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#gen2TableHeap</a:t>
            </a:r>
          </a:p>
        </p:txBody>
      </p:sp>
      <p:sp>
        <p:nvSpPr>
          <p:cNvPr id="286" name="Rectangle: Rounded Corners 285">
            <a:extLst>
              <a:ext uri="{FF2B5EF4-FFF2-40B4-BE49-F238E27FC236}">
                <a16:creationId xmlns:a16="http://schemas.microsoft.com/office/drawing/2014/main" id="{7E615989-8E65-4F91-89C2-58534B8B637E}"/>
              </a:ext>
            </a:extLst>
          </p:cNvPr>
          <p:cNvSpPr/>
          <p:nvPr/>
        </p:nvSpPr>
        <p:spPr bwMode="auto">
          <a:xfrm>
            <a:off x="5353761" y="4107422"/>
            <a:ext cx="652822" cy="76179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7" name="Rectangle: Rounded Corners 286">
            <a:extLst>
              <a:ext uri="{FF2B5EF4-FFF2-40B4-BE49-F238E27FC236}">
                <a16:creationId xmlns:a16="http://schemas.microsoft.com/office/drawing/2014/main" id="{C4AC9EA6-29C2-42CC-9D8D-3D6135C68BBA}"/>
              </a:ext>
            </a:extLst>
          </p:cNvPr>
          <p:cNvSpPr/>
          <p:nvPr/>
        </p:nvSpPr>
        <p:spPr bwMode="auto">
          <a:xfrm>
            <a:off x="6088485" y="4107422"/>
            <a:ext cx="652822" cy="76179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8" name="Rectangle: Rounded Corners 287">
            <a:extLst>
              <a:ext uri="{FF2B5EF4-FFF2-40B4-BE49-F238E27FC236}">
                <a16:creationId xmlns:a16="http://schemas.microsoft.com/office/drawing/2014/main" id="{29F991EB-BCCA-446E-9434-66F180A751B6}"/>
              </a:ext>
            </a:extLst>
          </p:cNvPr>
          <p:cNvSpPr/>
          <p:nvPr/>
        </p:nvSpPr>
        <p:spPr bwMode="auto">
          <a:xfrm>
            <a:off x="5338924" y="4107421"/>
            <a:ext cx="652822" cy="76179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9" name="Rectangle: Rounded Corners 288">
            <a:extLst>
              <a:ext uri="{FF2B5EF4-FFF2-40B4-BE49-F238E27FC236}">
                <a16:creationId xmlns:a16="http://schemas.microsoft.com/office/drawing/2014/main" id="{07E63F33-226D-4737-B005-73F044F2E55E}"/>
              </a:ext>
            </a:extLst>
          </p:cNvPr>
          <p:cNvSpPr/>
          <p:nvPr/>
        </p:nvSpPr>
        <p:spPr bwMode="auto">
          <a:xfrm>
            <a:off x="6073648" y="4107421"/>
            <a:ext cx="652822" cy="76179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33606878-1D1E-4ACB-B0BC-0E5008FA7A02}"/>
              </a:ext>
            </a:extLst>
          </p:cNvPr>
          <p:cNvSpPr txBox="1"/>
          <p:nvPr/>
        </p:nvSpPr>
        <p:spPr>
          <a:xfrm>
            <a:off x="7228796" y="215594"/>
            <a:ext cx="4723204" cy="2418758"/>
          </a:xfrm>
          <a:prstGeom prst="rect">
            <a:avLst/>
          </a:prstGeom>
          <a:noFill/>
        </p:spPr>
        <p:txBody>
          <a:bodyPr wrap="square" lIns="248694" tIns="198955" rIns="248694" bIns="198955" rtlCol="0">
            <a:spAutoFit/>
          </a:bodyPr>
          <a:lstStyle/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TABLE #gen2Table_HEAP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WITH 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 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HEAP,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DISTRIBUTION = ROUND_ROBIN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 </a:t>
            </a:r>
          </a:p>
          <a:p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 SELECT * FROM externalGen2Table; </a:t>
            </a:r>
          </a:p>
        </p:txBody>
      </p:sp>
    </p:spTree>
    <p:extLst>
      <p:ext uri="{BB962C8B-B14F-4D97-AF65-F5344CB8AC3E}">
        <p14:creationId xmlns:p14="http://schemas.microsoft.com/office/powerpoint/2010/main" val="288778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2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-0.1099 -0.51204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5" y="-25602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48148E-6 L -0.16849 -0.49421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24" y="-2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500"/>
                            </p:stCondLst>
                            <p:childTnLst>
                              <p:par>
                                <p:cTn id="17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7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000"/>
                            </p:stCondLst>
                            <p:childTnLst>
                              <p:par>
                                <p:cTn id="198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0.04375 -0.23819 " pathEditMode="relative" rAng="0" ptsTypes="AA">
                                      <p:cBhvr>
                                        <p:cTn id="199" dur="2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11921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59259E-6 L -0.01537 -0.25764 " pathEditMode="relative" rAng="0" ptsTypes="AA">
                                      <p:cBhvr>
                                        <p:cTn id="201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-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249" grpId="0"/>
      <p:bldP spid="249" grpId="1"/>
      <p:bldP spid="8" grpId="0"/>
      <p:bldP spid="8" grpId="1"/>
      <p:bldP spid="252" grpId="0"/>
      <p:bldP spid="252" grpId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 animBg="1"/>
      <p:bldP spid="5" grpId="0" animBg="1"/>
      <p:bldP spid="5" grpId="1" animBg="1"/>
      <p:bldP spid="267" grpId="0" animBg="1"/>
      <p:bldP spid="267" grpId="1" animBg="1"/>
      <p:bldP spid="268" grpId="0" animBg="1"/>
      <p:bldP spid="268" grpId="1" animBg="1"/>
      <p:bldP spid="6" grpId="0" animBg="1"/>
      <p:bldP spid="269" grpId="0" animBg="1"/>
      <p:bldP spid="284" grpId="0"/>
      <p:bldP spid="286" grpId="0" animBg="1"/>
      <p:bldP spid="286" grpId="1" animBg="1"/>
      <p:bldP spid="287" grpId="0" animBg="1"/>
      <p:bldP spid="287" grpId="1" animBg="1"/>
      <p:bldP spid="288" grpId="0" animBg="1"/>
      <p:bldP spid="289" grpId="0" animBg="1"/>
      <p:bldP spid="291" grpId="0"/>
      <p:bldP spid="29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5377-1908-4AAA-9D05-43A74554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Gen2 Loading Guidance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51195-6823-4904-8479-AB85E8DC96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0937" y="1492047"/>
            <a:ext cx="11463213" cy="3390159"/>
          </a:xfrm>
        </p:spPr>
        <p:txBody>
          <a:bodyPr/>
          <a:lstStyle/>
          <a:p>
            <a:r>
              <a:rPr lang="en-US" dirty="0"/>
              <a:t>Use ELT where possible</a:t>
            </a:r>
          </a:p>
          <a:p>
            <a:r>
              <a:rPr lang="en-US" dirty="0"/>
              <a:t>Leverage HEAP for initial load</a:t>
            </a:r>
          </a:p>
          <a:p>
            <a:pPr marL="459822" lvl="2"/>
            <a:r>
              <a:rPr lang="en-US" dirty="0"/>
              <a:t>Faster load time</a:t>
            </a:r>
          </a:p>
          <a:p>
            <a:pPr marL="459822" lvl="2"/>
            <a:r>
              <a:rPr lang="en-US" dirty="0"/>
              <a:t>Prevent cache population/eviction</a:t>
            </a:r>
          </a:p>
          <a:p>
            <a:r>
              <a:rPr lang="en-US" dirty="0"/>
              <a:t>Assign appropriate resource class for optimal CCI compression</a:t>
            </a:r>
          </a:p>
        </p:txBody>
      </p:sp>
    </p:spTree>
    <p:extLst>
      <p:ext uri="{BB962C8B-B14F-4D97-AF65-F5344CB8AC3E}">
        <p14:creationId xmlns:p14="http://schemas.microsoft.com/office/powerpoint/2010/main" val="203379104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2179058"/>
          </a:xfrm>
        </p:spPr>
        <p:txBody>
          <a:bodyPr/>
          <a:lstStyle/>
          <a:p>
            <a:r>
              <a:rPr lang="en-US" dirty="0"/>
              <a:t>Azure Portal – </a:t>
            </a:r>
            <a:br>
              <a:rPr lang="en-US" dirty="0"/>
            </a:br>
            <a:r>
              <a:rPr lang="en-US" dirty="0"/>
              <a:t>Monitoring Gen2 cache</a:t>
            </a:r>
          </a:p>
        </p:txBody>
      </p:sp>
    </p:spTree>
    <p:extLst>
      <p:ext uri="{BB962C8B-B14F-4D97-AF65-F5344CB8AC3E}">
        <p14:creationId xmlns:p14="http://schemas.microsoft.com/office/powerpoint/2010/main" val="160274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1BD54-21BF-41F9-9A1F-586CD5E0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and tuning the Gen2 cache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18F88A-C8DF-47F2-9AD5-3CBF44C67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99598"/>
              </p:ext>
            </p:extLst>
          </p:nvPr>
        </p:nvGraphicFramePr>
        <p:xfrm>
          <a:off x="807362" y="1833092"/>
          <a:ext cx="10813920" cy="277215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604640">
                  <a:extLst>
                    <a:ext uri="{9D8B030D-6E8A-4147-A177-3AD203B41FA5}">
                      <a16:colId xmlns:a16="http://schemas.microsoft.com/office/drawing/2014/main" val="2262228248"/>
                    </a:ext>
                  </a:extLst>
                </a:gridCol>
                <a:gridCol w="3604640">
                  <a:extLst>
                    <a:ext uri="{9D8B030D-6E8A-4147-A177-3AD203B41FA5}">
                      <a16:colId xmlns:a16="http://schemas.microsoft.com/office/drawing/2014/main" val="334614877"/>
                    </a:ext>
                  </a:extLst>
                </a:gridCol>
                <a:gridCol w="3604640">
                  <a:extLst>
                    <a:ext uri="{9D8B030D-6E8A-4147-A177-3AD203B41FA5}">
                      <a16:colId xmlns:a16="http://schemas.microsoft.com/office/drawing/2014/main" val="2831559810"/>
                    </a:ext>
                  </a:extLst>
                </a:gridCol>
              </a:tblGrid>
              <a:tr h="912401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High Cache hit ratio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Low Cache hit ratio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568624"/>
                  </a:ext>
                </a:extLst>
              </a:tr>
              <a:tr h="1030297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1"/>
                          </a:solidFill>
                        </a:rPr>
                        <a:t>High Cache fill ratio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Optimal usage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Scale up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637142"/>
                  </a:ext>
                </a:extLst>
              </a:tr>
              <a:tr h="829455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1"/>
                          </a:solidFill>
                        </a:rPr>
                        <a:t>Low Cache fill ratio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Scale down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Cache hydration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741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524708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1287462"/>
            <a:ext cx="5943535" cy="1828786"/>
          </a:xfrm>
        </p:spPr>
        <p:txBody>
          <a:bodyPr/>
          <a:lstStyle/>
          <a:p>
            <a:r>
              <a:rPr lang="fr-FR" dirty="0"/>
              <a:t>SQL DW </a:t>
            </a:r>
            <a:br>
              <a:rPr lang="fr-FR" dirty="0"/>
            </a:br>
            <a:r>
              <a:rPr lang="fr-FR" dirty="0"/>
              <a:t>Gen-2: </a:t>
            </a:r>
            <a:r>
              <a:rPr lang="en-US" dirty="0"/>
              <a:t>What’s New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Mark Pryce-Maher</a:t>
            </a:r>
          </a:p>
          <a:p>
            <a:r>
              <a:rPr lang="en-US" dirty="0"/>
              <a:t>SQL DW CSE</a:t>
            </a:r>
          </a:p>
          <a:p>
            <a:r>
              <a:rPr lang="en-US" dirty="0"/>
              <a:t>Data Architect</a:t>
            </a:r>
          </a:p>
          <a:p>
            <a:endParaRPr lang="en-US" dirty="0"/>
          </a:p>
          <a:p>
            <a:r>
              <a:rPr lang="en-US" dirty="0"/>
              <a:t>maprycem@microsoft.com</a:t>
            </a:r>
          </a:p>
          <a:p>
            <a:r>
              <a:rPr lang="en-US" dirty="0"/>
              <a:t>@</a:t>
            </a:r>
            <a:r>
              <a:rPr lang="en-US"/>
              <a:t>tsqltidy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862"/>
          </a:xfrm>
        </p:spPr>
        <p:txBody>
          <a:bodyPr/>
          <a:lstStyle/>
          <a:p>
            <a:r>
              <a:rPr lang="en-US" dirty="0"/>
              <a:t>Gen2 Resource Classes</a:t>
            </a:r>
          </a:p>
        </p:txBody>
      </p:sp>
    </p:spTree>
    <p:extLst>
      <p:ext uri="{BB962C8B-B14F-4D97-AF65-F5344CB8AC3E}">
        <p14:creationId xmlns:p14="http://schemas.microsoft.com/office/powerpoint/2010/main" val="323521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05E9A-2EA5-4F97-B7F8-EE48B332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of Dynamic Resource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BA812-4463-4559-9F1B-16DD127699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1" y="1294517"/>
            <a:ext cx="11237870" cy="582709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On </a:t>
            </a:r>
            <a:r>
              <a:rPr lang="en-US" b="1"/>
              <a:t>Gen1</a:t>
            </a:r>
            <a:r>
              <a:rPr lang="en-US"/>
              <a:t>, </a:t>
            </a:r>
            <a:r>
              <a:rPr lang="en-US" b="1" err="1"/>
              <a:t>SmallRc</a:t>
            </a:r>
            <a:r>
              <a:rPr lang="en-US" b="1"/>
              <a:t> </a:t>
            </a:r>
            <a:r>
              <a:rPr lang="en-US"/>
              <a:t>is really a static resource class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As the instance is scaled, more queries can run</a:t>
            </a:r>
          </a:p>
          <a:p>
            <a:pPr marL="0" indent="0">
              <a:buNone/>
            </a:pPr>
            <a:r>
              <a:rPr lang="en-US"/>
              <a:t>The performance remains constant </a:t>
            </a:r>
          </a:p>
          <a:p>
            <a:pPr marL="0" indent="0">
              <a:buNone/>
            </a:pPr>
            <a:r>
              <a:rPr lang="en-US"/>
              <a:t>Desired default behavior, as instance scales, queries run faster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7948D08-8C05-4C64-800F-9910F4A7C51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338681" y="1867427"/>
          <a:ext cx="5753930" cy="3450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8373066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9E88A12-5D3D-4761-96ED-F5ACA049DB4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80589" y="1900272"/>
          <a:ext cx="6220464" cy="3730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D505B6E-1BB4-4B7B-8D85-8195D88C2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Gen1 - Inconsistent Concurrency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FB76A-08A4-410D-AF5E-31FCB7CD2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1" y="1172636"/>
            <a:ext cx="11237870" cy="528921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As services levels change, concurrency fluctuates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Scaling from DW1500 to DW2000 reduces concurrency from 4 to 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4AF5E4-8C92-4A66-8D23-F1739882BB5A}"/>
              </a:ext>
            </a:extLst>
          </p:cNvPr>
          <p:cNvSpPr/>
          <p:nvPr/>
        </p:nvSpPr>
        <p:spPr bwMode="auto">
          <a:xfrm>
            <a:off x="4709210" y="3621609"/>
            <a:ext cx="1234050" cy="1488398"/>
          </a:xfrm>
          <a:prstGeom prst="ellipse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E1C5B4-E110-4A65-9D02-73DAD3CF2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45655" y="1879333"/>
          <a:ext cx="2624184" cy="3734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184">
                  <a:extLst>
                    <a:ext uri="{9D8B030D-6E8A-4147-A177-3AD203B41FA5}">
                      <a16:colId xmlns:a16="http://schemas.microsoft.com/office/drawing/2014/main" val="2871526308"/>
                    </a:ext>
                  </a:extLst>
                </a:gridCol>
              </a:tblGrid>
              <a:tr h="663962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Gen1 Concurrency </a:t>
                      </a:r>
                    </a:p>
                    <a:p>
                      <a:pPr algn="ctr"/>
                      <a:r>
                        <a:rPr lang="en-US" sz="1900"/>
                        <a:t>Slot Options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412401783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47560851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2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834363709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4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32993180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8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98674255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16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068073768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32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974283079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64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527451935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128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723452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352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189E-1832-4EB9-91BE-80B94E2B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Gen2 – Simpler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919AE-6F1B-4C10-AFB4-4164D3653E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1" y="1464074"/>
            <a:ext cx="11237870" cy="510989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With Gen2, dynamic resource pools were introduced with a 3-10-22-70 model for resource allocations.</a:t>
            </a:r>
          </a:p>
          <a:p>
            <a:pPr marL="466298" indent="-466298">
              <a:buNone/>
            </a:pPr>
            <a:endParaRPr lang="en-US" dirty="0"/>
          </a:p>
          <a:p>
            <a:pPr marL="466298" indent="-466298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Instead of choosing from 8 resource pools, they are calculated on the fly per service level.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B07C8F-B94F-4AD7-8082-0BADDB70F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615222"/>
              </p:ext>
            </p:extLst>
          </p:nvPr>
        </p:nvGraphicFramePr>
        <p:xfrm>
          <a:off x="4111136" y="2852862"/>
          <a:ext cx="2651760" cy="220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880">
                  <a:extLst>
                    <a:ext uri="{9D8B030D-6E8A-4147-A177-3AD203B41FA5}">
                      <a16:colId xmlns:a16="http://schemas.microsoft.com/office/drawing/2014/main" val="2871526308"/>
                    </a:ext>
                  </a:extLst>
                </a:gridCol>
                <a:gridCol w="1325880">
                  <a:extLst>
                    <a:ext uri="{9D8B030D-6E8A-4147-A177-3AD203B41FA5}">
                      <a16:colId xmlns:a16="http://schemas.microsoft.com/office/drawing/2014/main" val="3674406894"/>
                    </a:ext>
                  </a:extLst>
                </a:gridCol>
              </a:tblGrid>
              <a:tr h="663962"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Resource Class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Percent Resources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412401783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l"/>
                      <a:r>
                        <a:rPr lang="en-US" sz="1900" err="1"/>
                        <a:t>SmallRc</a:t>
                      </a:r>
                      <a:endParaRPr lang="en-US" sz="19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3%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47560851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l"/>
                      <a:r>
                        <a:rPr lang="en-US" sz="1900" err="1"/>
                        <a:t>MediumRc</a:t>
                      </a:r>
                      <a:endParaRPr lang="en-US" sz="19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10%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834363709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l"/>
                      <a:r>
                        <a:rPr lang="en-US" sz="1900" err="1"/>
                        <a:t>LargeRc</a:t>
                      </a:r>
                      <a:endParaRPr lang="en-US" sz="19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22%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32993180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/>
                        <a:t>XLargeRc</a:t>
                      </a:r>
                      <a:endParaRPr lang="en-US" sz="19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70%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9867425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422844-1B34-4EE9-AF48-CFC188364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073031"/>
              </p:ext>
            </p:extLst>
          </p:nvPr>
        </p:nvGraphicFramePr>
        <p:xfrm>
          <a:off x="4111136" y="2852862"/>
          <a:ext cx="4480560" cy="2204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669">
                  <a:extLst>
                    <a:ext uri="{9D8B030D-6E8A-4147-A177-3AD203B41FA5}">
                      <a16:colId xmlns:a16="http://schemas.microsoft.com/office/drawing/2014/main" val="2871526308"/>
                    </a:ext>
                  </a:extLst>
                </a:gridCol>
                <a:gridCol w="1401252">
                  <a:extLst>
                    <a:ext uri="{9D8B030D-6E8A-4147-A177-3AD203B41FA5}">
                      <a16:colId xmlns:a16="http://schemas.microsoft.com/office/drawing/2014/main" val="3674406894"/>
                    </a:ext>
                  </a:extLst>
                </a:gridCol>
                <a:gridCol w="1685639">
                  <a:extLst>
                    <a:ext uri="{9D8B030D-6E8A-4147-A177-3AD203B41FA5}">
                      <a16:colId xmlns:a16="http://schemas.microsoft.com/office/drawing/2014/main" val="4159383378"/>
                    </a:ext>
                  </a:extLst>
                </a:gridCol>
              </a:tblGrid>
              <a:tr h="663962"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Resource Class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Percent Resources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Concurrency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412401783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/>
                        <a:t>SmallRc</a:t>
                      </a:r>
                      <a:endParaRPr lang="en-US" sz="19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3%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32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47560851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/>
                        <a:t>MediumRc</a:t>
                      </a:r>
                      <a:endParaRPr lang="en-US" sz="19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10%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10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834363709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l"/>
                      <a:r>
                        <a:rPr lang="en-US" sz="1900" dirty="0" err="1"/>
                        <a:t>LargeRc</a:t>
                      </a:r>
                      <a:endParaRPr lang="en-US" sz="19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22%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/>
                        <a:t>4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32993180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pPr algn="l"/>
                      <a:r>
                        <a:rPr lang="en-US" sz="1900" err="1"/>
                        <a:t>XLargeRc</a:t>
                      </a:r>
                      <a:endParaRPr lang="en-US" sz="19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70%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1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98674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72089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87226-C066-4A19-A42E-E87DE4349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Gen2 – Simpler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18F9D-2055-4D4C-BCB6-348DB5A7A7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1" y="1133777"/>
            <a:ext cx="11237870" cy="44822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At </a:t>
            </a:r>
            <a:r>
              <a:rPr lang="en-US" err="1"/>
              <a:t>MediumRc</a:t>
            </a:r>
            <a:r>
              <a:rPr lang="en-US"/>
              <a:t>, an example…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114AAE-8E3A-4DEE-8DC0-3A7F30F78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826760"/>
              </p:ext>
            </p:extLst>
          </p:nvPr>
        </p:nvGraphicFramePr>
        <p:xfrm>
          <a:off x="1819782" y="1768645"/>
          <a:ext cx="8791730" cy="49704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67136">
                  <a:extLst>
                    <a:ext uri="{9D8B030D-6E8A-4147-A177-3AD203B41FA5}">
                      <a16:colId xmlns:a16="http://schemas.microsoft.com/office/drawing/2014/main" val="2584619970"/>
                    </a:ext>
                  </a:extLst>
                </a:gridCol>
                <a:gridCol w="1340773">
                  <a:extLst>
                    <a:ext uri="{9D8B030D-6E8A-4147-A177-3AD203B41FA5}">
                      <a16:colId xmlns:a16="http://schemas.microsoft.com/office/drawing/2014/main" val="984156863"/>
                    </a:ext>
                  </a:extLst>
                </a:gridCol>
                <a:gridCol w="1453955">
                  <a:extLst>
                    <a:ext uri="{9D8B030D-6E8A-4147-A177-3AD203B41FA5}">
                      <a16:colId xmlns:a16="http://schemas.microsoft.com/office/drawing/2014/main" val="2079030474"/>
                    </a:ext>
                  </a:extLst>
                </a:gridCol>
                <a:gridCol w="1495307">
                  <a:extLst>
                    <a:ext uri="{9D8B030D-6E8A-4147-A177-3AD203B41FA5}">
                      <a16:colId xmlns:a16="http://schemas.microsoft.com/office/drawing/2014/main" val="952234767"/>
                    </a:ext>
                  </a:extLst>
                </a:gridCol>
                <a:gridCol w="1412602">
                  <a:extLst>
                    <a:ext uri="{9D8B030D-6E8A-4147-A177-3AD203B41FA5}">
                      <a16:colId xmlns:a16="http://schemas.microsoft.com/office/drawing/2014/main" val="2347506304"/>
                    </a:ext>
                  </a:extLst>
                </a:gridCol>
                <a:gridCol w="1521957">
                  <a:extLst>
                    <a:ext uri="{9D8B030D-6E8A-4147-A177-3AD203B41FA5}">
                      <a16:colId xmlns:a16="http://schemas.microsoft.com/office/drawing/2014/main" val="1532852598"/>
                    </a:ext>
                  </a:extLst>
                </a:gridCol>
              </a:tblGrid>
              <a:tr h="37861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/>
                        <a:t>MediumRC</a:t>
                      </a:r>
                    </a:p>
                  </a:txBody>
                  <a:tcPr marL="93260" marR="93260" marT="46630" marB="46630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/>
                        <a:t>Gen1 Model</a:t>
                      </a:r>
                    </a:p>
                  </a:txBody>
                  <a:tcPr marL="93260" marR="93260" marT="46630" marB="4663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Gen2 Model</a:t>
                      </a:r>
                    </a:p>
                  </a:txBody>
                  <a:tcPr marL="93260" marR="93260" marT="46630" marB="4663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332808"/>
                  </a:ext>
                </a:extLst>
              </a:tr>
              <a:tr h="43139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Service Level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Total Slots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Slots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Concurrency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Slots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Concurrency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245907659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DW1000c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5231855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DW1500c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1378067216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DW2000c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8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2582385884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DW2500c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1984033163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DW3000c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1763807533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DW5000c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32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662838825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DW6000c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240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32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7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24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653779720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DW7500c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64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610085626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DW10000c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400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64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3668977168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DW15000c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600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64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3424787472"/>
                  </a:ext>
                </a:extLst>
              </a:tr>
              <a:tr h="3782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DW30000c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1200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64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18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120</a:t>
                      </a:r>
                    </a:p>
                  </a:txBody>
                  <a:tcPr marL="9715" marR="9715" marT="9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9715" marR="9715" marT="9715" marB="0" anchor="ctr"/>
                </a:tc>
                <a:extLst>
                  <a:ext uri="{0D108BD9-81ED-4DB2-BD59-A6C34878D82A}">
                    <a16:rowId xmlns:a16="http://schemas.microsoft.com/office/drawing/2014/main" val="294493891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4D5A2B6-8CC7-4B72-AC8F-CB433A99F822}"/>
              </a:ext>
            </a:extLst>
          </p:cNvPr>
          <p:cNvSpPr/>
          <p:nvPr/>
        </p:nvSpPr>
        <p:spPr bwMode="auto">
          <a:xfrm>
            <a:off x="4906764" y="2116591"/>
            <a:ext cx="1117181" cy="45727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F56F09-B65D-4C23-AF25-0A66D67A873D}"/>
              </a:ext>
            </a:extLst>
          </p:cNvPr>
          <p:cNvSpPr/>
          <p:nvPr/>
        </p:nvSpPr>
        <p:spPr bwMode="auto">
          <a:xfrm>
            <a:off x="7833129" y="2116591"/>
            <a:ext cx="1117181" cy="4572752"/>
          </a:xfrm>
          <a:prstGeom prst="rect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0E7696-F283-4522-9C9B-3FA5B815BFDA}"/>
              </a:ext>
            </a:extLst>
          </p:cNvPr>
          <p:cNvSpPr/>
          <p:nvPr/>
        </p:nvSpPr>
        <p:spPr bwMode="auto">
          <a:xfrm>
            <a:off x="6242848" y="2116591"/>
            <a:ext cx="1352275" cy="45727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BB937-8A06-4406-B23B-EC24634383C8}"/>
              </a:ext>
            </a:extLst>
          </p:cNvPr>
          <p:cNvSpPr/>
          <p:nvPr/>
        </p:nvSpPr>
        <p:spPr bwMode="auto">
          <a:xfrm>
            <a:off x="9169214" y="2116591"/>
            <a:ext cx="1352275" cy="4572752"/>
          </a:xfrm>
          <a:prstGeom prst="rect">
            <a:avLst/>
          </a:prstGeom>
          <a:noFill/>
          <a:ln w="3810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766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862"/>
          </a:xfrm>
        </p:spPr>
        <p:txBody>
          <a:bodyPr/>
          <a:lstStyle/>
          <a:p>
            <a:r>
              <a:rPr lang="en-US" dirty="0"/>
              <a:t>Gen2 Performance Accelerator</a:t>
            </a:r>
          </a:p>
        </p:txBody>
      </p:sp>
    </p:spTree>
    <p:extLst>
      <p:ext uri="{BB962C8B-B14F-4D97-AF65-F5344CB8AC3E}">
        <p14:creationId xmlns:p14="http://schemas.microsoft.com/office/powerpoint/2010/main" val="156318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C78082A-28FA-421E-9805-B09123F9EF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23395" y="1428608"/>
          <a:ext cx="2937702" cy="248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234">
                  <a:extLst>
                    <a:ext uri="{9D8B030D-6E8A-4147-A177-3AD203B41FA5}">
                      <a16:colId xmlns:a16="http://schemas.microsoft.com/office/drawing/2014/main" val="3218981169"/>
                    </a:ext>
                  </a:extLst>
                </a:gridCol>
                <a:gridCol w="979234">
                  <a:extLst>
                    <a:ext uri="{9D8B030D-6E8A-4147-A177-3AD203B41FA5}">
                      <a16:colId xmlns:a16="http://schemas.microsoft.com/office/drawing/2014/main" val="3419172996"/>
                    </a:ext>
                  </a:extLst>
                </a:gridCol>
                <a:gridCol w="979234">
                  <a:extLst>
                    <a:ext uri="{9D8B030D-6E8A-4147-A177-3AD203B41FA5}">
                      <a16:colId xmlns:a16="http://schemas.microsoft.com/office/drawing/2014/main" val="2111721511"/>
                    </a:ext>
                  </a:extLst>
                </a:gridCol>
              </a:tblGrid>
              <a:tr h="3108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err="1"/>
                        <a:t>AccountID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SalesAmt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243094743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47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$1,234.36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112107461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36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$2,345.47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572572261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14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$3,456.58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773898322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25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$4,567.69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819235427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48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$5,678.70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157613420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37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$6,789.81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562106044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34869425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A1D3AF-7E58-4C3E-9E6F-DE56A2F527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69482" y="1428608"/>
          <a:ext cx="2937700" cy="248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551">
                  <a:extLst>
                    <a:ext uri="{9D8B030D-6E8A-4147-A177-3AD203B41FA5}">
                      <a16:colId xmlns:a16="http://schemas.microsoft.com/office/drawing/2014/main" val="3218981169"/>
                    </a:ext>
                  </a:extLst>
                </a:gridCol>
                <a:gridCol w="1007280">
                  <a:extLst>
                    <a:ext uri="{9D8B030D-6E8A-4147-A177-3AD203B41FA5}">
                      <a16:colId xmlns:a16="http://schemas.microsoft.com/office/drawing/2014/main" val="3419172996"/>
                    </a:ext>
                  </a:extLst>
                </a:gridCol>
                <a:gridCol w="729869">
                  <a:extLst>
                    <a:ext uri="{9D8B030D-6E8A-4147-A177-3AD203B41FA5}">
                      <a16:colId xmlns:a16="http://schemas.microsoft.com/office/drawing/2014/main" val="774819999"/>
                    </a:ext>
                  </a:extLst>
                </a:gridCol>
              </a:tblGrid>
              <a:tr h="310868">
                <a:tc>
                  <a:txBody>
                    <a:bodyPr/>
                    <a:lstStyle/>
                    <a:p>
                      <a:r>
                        <a:rPr lang="en-US" sz="1400" err="1"/>
                        <a:t>SATerritoryID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AccountID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243094743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444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37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112107461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333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25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664477034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111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36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4026122578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222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47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515748579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445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14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300897323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334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48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67294063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5324256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409689-9807-4600-AE2A-CC237B9B3511}"/>
              </a:ext>
            </a:extLst>
          </p:cNvPr>
          <p:cNvSpPr txBox="1"/>
          <p:nvPr/>
        </p:nvSpPr>
        <p:spPr>
          <a:xfrm>
            <a:off x="818589" y="823115"/>
            <a:ext cx="2055481" cy="64716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2448" err="1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ProductSales</a:t>
            </a:r>
            <a:endParaRPr lang="en-US" sz="2448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ABF79-8E2C-4284-9390-671A5F5863FA}"/>
              </a:ext>
            </a:extLst>
          </p:cNvPr>
          <p:cNvSpPr txBox="1"/>
          <p:nvPr/>
        </p:nvSpPr>
        <p:spPr>
          <a:xfrm>
            <a:off x="4050228" y="813967"/>
            <a:ext cx="3211954" cy="64716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2448" err="1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SalesAccountTerritory</a:t>
            </a:r>
            <a:endParaRPr lang="en-US" sz="2448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624E91A-3E70-4049-B1F4-E4F29FAE29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69482" y="4444237"/>
          <a:ext cx="2937700" cy="248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551">
                  <a:extLst>
                    <a:ext uri="{9D8B030D-6E8A-4147-A177-3AD203B41FA5}">
                      <a16:colId xmlns:a16="http://schemas.microsoft.com/office/drawing/2014/main" val="3218981169"/>
                    </a:ext>
                  </a:extLst>
                </a:gridCol>
                <a:gridCol w="1007280">
                  <a:extLst>
                    <a:ext uri="{9D8B030D-6E8A-4147-A177-3AD203B41FA5}">
                      <a16:colId xmlns:a16="http://schemas.microsoft.com/office/drawing/2014/main" val="3419172996"/>
                    </a:ext>
                  </a:extLst>
                </a:gridCol>
                <a:gridCol w="729869">
                  <a:extLst>
                    <a:ext uri="{9D8B030D-6E8A-4147-A177-3AD203B41FA5}">
                      <a16:colId xmlns:a16="http://schemas.microsoft.com/office/drawing/2014/main" val="774819999"/>
                    </a:ext>
                  </a:extLst>
                </a:gridCol>
              </a:tblGrid>
              <a:tr h="310868">
                <a:tc>
                  <a:txBody>
                    <a:bodyPr/>
                    <a:lstStyle/>
                    <a:p>
                      <a:r>
                        <a:rPr lang="en-US" sz="1400" err="1"/>
                        <a:t>AccountID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SATName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243094743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47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West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112107461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36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East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664477034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14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SouthWest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4026122578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25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NorthEast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515748579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48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South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300897323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37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North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67294063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…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532425695"/>
                  </a:ext>
                </a:extLst>
              </a:tr>
            </a:tbl>
          </a:graphicData>
        </a:graphic>
      </p:graphicFrame>
      <p:sp>
        <p:nvSpPr>
          <p:cNvPr id="26" name="Arrow: Down 25">
            <a:extLst>
              <a:ext uri="{FF2B5EF4-FFF2-40B4-BE49-F238E27FC236}">
                <a16:creationId xmlns:a16="http://schemas.microsoft.com/office/drawing/2014/main" id="{57E70709-BA61-4222-92A6-4C76F3346E3E}"/>
              </a:ext>
            </a:extLst>
          </p:cNvPr>
          <p:cNvSpPr/>
          <p:nvPr/>
        </p:nvSpPr>
        <p:spPr>
          <a:xfrm>
            <a:off x="5019450" y="3927095"/>
            <a:ext cx="466303" cy="4911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E2EDE7-2A79-4D9B-A247-CB6AC847E002}"/>
              </a:ext>
            </a:extLst>
          </p:cNvPr>
          <p:cNvSpPr txBox="1"/>
          <p:nvPr/>
        </p:nvSpPr>
        <p:spPr>
          <a:xfrm>
            <a:off x="5485753" y="3852490"/>
            <a:ext cx="1276672" cy="64716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2448" i="1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Calibri" panose="020F0502020204030204"/>
              </a:rPr>
              <a:t>Shuffle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5F81855-0334-4E14-99D3-C50A39F9A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035" y="941700"/>
            <a:ext cx="3380687" cy="7188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0D41291-999D-4A3E-89BA-333A78D7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036" y="1638850"/>
            <a:ext cx="3759557" cy="6994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2DBF9E5-2F0B-4CDE-9108-0217A213A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6035" y="2337009"/>
            <a:ext cx="3866418" cy="15154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FD8148-1198-4854-AAD6-CF8370C0C0E5}"/>
              </a:ext>
            </a:extLst>
          </p:cNvPr>
          <p:cNvSpPr txBox="1"/>
          <p:nvPr/>
        </p:nvSpPr>
        <p:spPr>
          <a:xfrm>
            <a:off x="212489" y="1737345"/>
            <a:ext cx="7087785" cy="317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defTabSz="932597">
              <a:defRPr/>
            </a:pPr>
            <a:r>
              <a:rPr lang="en-US" sz="1428">
                <a:solidFill>
                  <a:prstClr val="black"/>
                </a:solidFill>
                <a:latin typeface="Calibri" panose="020F0502020204030204"/>
              </a:rPr>
              <a:t>Node 1: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FD8D8B-B89E-409C-A886-E355FC2F0D2B}"/>
              </a:ext>
            </a:extLst>
          </p:cNvPr>
          <p:cNvSpPr txBox="1"/>
          <p:nvPr/>
        </p:nvSpPr>
        <p:spPr>
          <a:xfrm>
            <a:off x="212489" y="2047433"/>
            <a:ext cx="7087785" cy="318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428">
                <a:solidFill>
                  <a:prstClr val="black"/>
                </a:solidFill>
                <a:latin typeface="Calibri" panose="020F0502020204030204"/>
              </a:rPr>
              <a:t>Node 2: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AD740-BC89-49D8-B0B1-E7F78074CB05}"/>
              </a:ext>
            </a:extLst>
          </p:cNvPr>
          <p:cNvSpPr txBox="1"/>
          <p:nvPr/>
        </p:nvSpPr>
        <p:spPr>
          <a:xfrm>
            <a:off x="211463" y="2358304"/>
            <a:ext cx="7087785" cy="317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defTabSz="932597">
              <a:defRPr/>
            </a:pPr>
            <a:r>
              <a:rPr lang="en-US" sz="1428">
                <a:solidFill>
                  <a:prstClr val="black"/>
                </a:solidFill>
                <a:latin typeface="Calibri" panose="020F0502020204030204"/>
              </a:rPr>
              <a:t>Node 3: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01BFF3-7B5F-4838-BA4C-0B68C923FB8B}"/>
              </a:ext>
            </a:extLst>
          </p:cNvPr>
          <p:cNvSpPr txBox="1"/>
          <p:nvPr/>
        </p:nvSpPr>
        <p:spPr>
          <a:xfrm>
            <a:off x="211463" y="2673711"/>
            <a:ext cx="7087785" cy="318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428">
                <a:solidFill>
                  <a:prstClr val="black"/>
                </a:solidFill>
                <a:latin typeface="Calibri" panose="020F0502020204030204"/>
              </a:rPr>
              <a:t>Node 4: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6403CD-10A8-414D-A79F-AB168C06CD18}"/>
              </a:ext>
            </a:extLst>
          </p:cNvPr>
          <p:cNvSpPr txBox="1"/>
          <p:nvPr/>
        </p:nvSpPr>
        <p:spPr>
          <a:xfrm>
            <a:off x="211463" y="2982038"/>
            <a:ext cx="7087785" cy="318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428">
                <a:solidFill>
                  <a:prstClr val="black"/>
                </a:solidFill>
                <a:latin typeface="Calibri" panose="020F0502020204030204"/>
              </a:rPr>
              <a:t>Node 5: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D6785B-10B3-4F19-967E-82BF0A9DFF4B}"/>
              </a:ext>
            </a:extLst>
          </p:cNvPr>
          <p:cNvSpPr txBox="1"/>
          <p:nvPr/>
        </p:nvSpPr>
        <p:spPr>
          <a:xfrm>
            <a:off x="211463" y="3305554"/>
            <a:ext cx="7087785" cy="318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428">
                <a:solidFill>
                  <a:prstClr val="black"/>
                </a:solidFill>
                <a:latin typeface="Calibri" panose="020F0502020204030204"/>
              </a:rPr>
              <a:t>Node 6: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4F78FD-DA33-4207-AE67-84F14DB92513}"/>
              </a:ext>
            </a:extLst>
          </p:cNvPr>
          <p:cNvSpPr/>
          <p:nvPr/>
        </p:nvSpPr>
        <p:spPr>
          <a:xfrm>
            <a:off x="1022370" y="1428608"/>
            <a:ext cx="979723" cy="2486942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00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F814B6-C68A-4A7B-BBE5-F92A762747A6}"/>
              </a:ext>
            </a:extLst>
          </p:cNvPr>
          <p:cNvSpPr/>
          <p:nvPr/>
        </p:nvSpPr>
        <p:spPr>
          <a:xfrm>
            <a:off x="4268457" y="1428608"/>
            <a:ext cx="1216270" cy="2472498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00"/>
              </a:solidFill>
              <a:latin typeface="Calibri" panose="020F0502020204030204"/>
            </a:endParaRP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4061E2A-FA79-4163-862E-6350303182C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88086" y="4280171"/>
          <a:ext cx="1977579" cy="2176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093">
                  <a:extLst>
                    <a:ext uri="{9D8B030D-6E8A-4147-A177-3AD203B41FA5}">
                      <a16:colId xmlns:a16="http://schemas.microsoft.com/office/drawing/2014/main" val="3218981169"/>
                    </a:ext>
                  </a:extLst>
                </a:gridCol>
                <a:gridCol w="941486">
                  <a:extLst>
                    <a:ext uri="{9D8B030D-6E8A-4147-A177-3AD203B41FA5}">
                      <a16:colId xmlns:a16="http://schemas.microsoft.com/office/drawing/2014/main" val="3419172996"/>
                    </a:ext>
                  </a:extLst>
                </a:gridCol>
              </a:tblGrid>
              <a:tr h="3108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err="1"/>
                        <a:t>SATName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TotalSales</a:t>
                      </a:r>
                      <a:endParaRPr lang="en-US" sz="140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243094743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North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$6,789.81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112107461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South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$5,678.70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572572261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 err="1"/>
                        <a:t>NorthEast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$4,567.69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773898322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 err="1"/>
                        <a:t>SouthWest</a:t>
                      </a:r>
                      <a:endParaRPr lang="en-US" sz="140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$3,456.58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819235427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East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$2,345.47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157613420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US" sz="1400"/>
                        <a:t>West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$1,234.36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56210604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DA3194-4C20-42E4-86D7-76F76D16F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164555"/>
            <a:ext cx="10724938" cy="1351952"/>
          </a:xfrm>
        </p:spPr>
        <p:txBody>
          <a:bodyPr/>
          <a:lstStyle/>
          <a:p>
            <a:r>
              <a:rPr lang="en-US" dirty="0"/>
              <a:t>Distributed Data Movement</a:t>
            </a:r>
          </a:p>
        </p:txBody>
      </p:sp>
    </p:spTree>
    <p:extLst>
      <p:ext uri="{BB962C8B-B14F-4D97-AF65-F5344CB8AC3E}">
        <p14:creationId xmlns:p14="http://schemas.microsoft.com/office/powerpoint/2010/main" val="320657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.00186 L 0.00065 -0.43217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1713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6" grpId="0" animBg="1"/>
      <p:bldP spid="26" grpId="1" animBg="1"/>
      <p:bldP spid="27" grpId="0"/>
      <p:bldP spid="27" grpId="1"/>
      <p:bldP spid="18" grpId="0" animBg="1"/>
      <p:bldP spid="17" grpId="0" animBg="1"/>
      <p:bldP spid="19" grpId="0" animBg="1"/>
      <p:bldP spid="20" grpId="0" animBg="1"/>
      <p:bldP spid="23" grpId="0" animBg="1"/>
      <p:bldP spid="24" grpId="0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5377-1908-4AAA-9D05-43A74554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Gen1 – Data Movement Service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03B25A6E-C8B5-405B-9287-725DA3C70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9302" y="5331719"/>
            <a:ext cx="11237870" cy="1494181"/>
          </a:xfrm>
        </p:spPr>
        <p:txBody>
          <a:bodyPr/>
          <a:lstStyle/>
          <a:p>
            <a:r>
              <a:rPr lang="en-US"/>
              <a:t>Stand-alone process, fixed memory</a:t>
            </a:r>
          </a:p>
          <a:p>
            <a:r>
              <a:rPr lang="en-US"/>
              <a:t>Single-threaded read – </a:t>
            </a:r>
            <a:r>
              <a:rPr lang="en-US" err="1"/>
              <a:t>BulkCopy</a:t>
            </a:r>
            <a:r>
              <a:rPr lang="en-US"/>
              <a:t> API</a:t>
            </a:r>
          </a:p>
          <a:p>
            <a:r>
              <a:rPr lang="en-US"/>
              <a:t>Copy is not scalable (cores and network)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FD78997C-9A96-4112-B0C8-52CD6F167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" y="44808"/>
            <a:ext cx="188409" cy="376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3260" tIns="46630" rIns="93260" bIns="46630" numCol="1" anchor="ctr" anchorCtr="0" compatLnSpc="1">
            <a:prstTxWarp prst="textNoShape">
              <a:avLst/>
            </a:prstTxWarp>
            <a:spAutoFit/>
          </a:bodyPr>
          <a:lstStyle/>
          <a:p>
            <a:pPr defTabSz="932563"/>
            <a:endParaRPr lang="en-US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8F2E02-D3B0-4E4F-982D-A15270C458F4}"/>
              </a:ext>
            </a:extLst>
          </p:cNvPr>
          <p:cNvSpPr/>
          <p:nvPr/>
        </p:nvSpPr>
        <p:spPr>
          <a:xfrm>
            <a:off x="1921003" y="1716573"/>
            <a:ext cx="2995997" cy="30689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 dirty="0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DW Compute Node 1</a:t>
            </a:r>
            <a:endParaRPr lang="en-US" sz="1224" dirty="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BE228C-9EA9-4080-930C-6F873AA92209}"/>
              </a:ext>
            </a:extLst>
          </p:cNvPr>
          <p:cNvSpPr/>
          <p:nvPr/>
        </p:nvSpPr>
        <p:spPr>
          <a:xfrm>
            <a:off x="2184122" y="2228479"/>
            <a:ext cx="2534106" cy="1473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Engine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4F86CF-5716-4CCD-B47F-04764E0C4529}"/>
              </a:ext>
            </a:extLst>
          </p:cNvPr>
          <p:cNvSpPr/>
          <p:nvPr/>
        </p:nvSpPr>
        <p:spPr>
          <a:xfrm>
            <a:off x="2184122" y="3952098"/>
            <a:ext cx="2534106" cy="592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Data Movement Service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45C830-DF55-4A39-B4FB-83189DAE10C3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718228" y="2713940"/>
            <a:ext cx="3064369" cy="1562708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Cylinder 13">
            <a:extLst>
              <a:ext uri="{FF2B5EF4-FFF2-40B4-BE49-F238E27FC236}">
                <a16:creationId xmlns:a16="http://schemas.microsoft.com/office/drawing/2014/main" id="{CD72B87D-21ED-4DED-B550-194AC39C0FDC}"/>
              </a:ext>
            </a:extLst>
          </p:cNvPr>
          <p:cNvSpPr/>
          <p:nvPr/>
        </p:nvSpPr>
        <p:spPr>
          <a:xfrm>
            <a:off x="3615152" y="2739318"/>
            <a:ext cx="1005473" cy="701059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TEMP DB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63A9A2B6-47E3-48A5-8FB0-0D0D4860ABF7}"/>
              </a:ext>
            </a:extLst>
          </p:cNvPr>
          <p:cNvSpPr/>
          <p:nvPr/>
        </p:nvSpPr>
        <p:spPr>
          <a:xfrm>
            <a:off x="2290836" y="2739319"/>
            <a:ext cx="1120001" cy="702214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Distributed Tables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98D76A-FE2F-4E79-A655-68E0828626E7}"/>
              </a:ext>
            </a:extLst>
          </p:cNvPr>
          <p:cNvCxnSpPr>
            <a:cxnSpLocks/>
          </p:cNvCxnSpPr>
          <p:nvPr/>
        </p:nvCxnSpPr>
        <p:spPr>
          <a:xfrm>
            <a:off x="2838565" y="3440376"/>
            <a:ext cx="0" cy="52225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73E04D-57E0-4103-884C-C14FE50C0728}"/>
              </a:ext>
            </a:extLst>
          </p:cNvPr>
          <p:cNvCxnSpPr>
            <a:cxnSpLocks/>
          </p:cNvCxnSpPr>
          <p:nvPr/>
        </p:nvCxnSpPr>
        <p:spPr>
          <a:xfrm flipV="1">
            <a:off x="4171994" y="3440378"/>
            <a:ext cx="0" cy="52225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30">
            <a:extLst>
              <a:ext uri="{FF2B5EF4-FFF2-40B4-BE49-F238E27FC236}">
                <a16:creationId xmlns:a16="http://schemas.microsoft.com/office/drawing/2014/main" id="{6DF2E869-EAAA-4A8B-8A5D-1A223281A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" y="83012"/>
            <a:ext cx="188409" cy="766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3260" tIns="46630" rIns="93260" bIns="46630" numCol="1" anchor="ctr" anchorCtr="0" compatLnSpc="1">
            <a:prstTxWarp prst="textNoShape">
              <a:avLst/>
            </a:prstTxWarp>
            <a:spAutoFit/>
          </a:bodyPr>
          <a:lstStyle/>
          <a:p>
            <a:pPr defTabSz="93259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24">
              <a:solidFill>
                <a:srgbClr val="1A1A1A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32597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224">
                <a:solidFill>
                  <a:srgbClr val="1A1A1A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1836">
              <a:solidFill>
                <a:srgbClr val="1A1A1A"/>
              </a:solidFill>
              <a:latin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50582A8-FC4A-4EDE-BEC7-2F2A9A2FCE4D}"/>
              </a:ext>
            </a:extLst>
          </p:cNvPr>
          <p:cNvSpPr/>
          <p:nvPr/>
        </p:nvSpPr>
        <p:spPr>
          <a:xfrm>
            <a:off x="7519477" y="182119"/>
            <a:ext cx="2995997" cy="30689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DW Compute Node 2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C998C0-9F4A-4F7F-A0EE-88E489E838DD}"/>
              </a:ext>
            </a:extLst>
          </p:cNvPr>
          <p:cNvSpPr/>
          <p:nvPr/>
        </p:nvSpPr>
        <p:spPr>
          <a:xfrm>
            <a:off x="7782597" y="694025"/>
            <a:ext cx="2534106" cy="1473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Engine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D089290-7B17-493A-9177-E268CD74D0A1}"/>
              </a:ext>
            </a:extLst>
          </p:cNvPr>
          <p:cNvSpPr/>
          <p:nvPr/>
        </p:nvSpPr>
        <p:spPr>
          <a:xfrm>
            <a:off x="7782597" y="2417644"/>
            <a:ext cx="2534106" cy="592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Data Movement Service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002741CF-54F3-481C-85A5-04C4CEB5D21E}"/>
              </a:ext>
            </a:extLst>
          </p:cNvPr>
          <p:cNvSpPr/>
          <p:nvPr/>
        </p:nvSpPr>
        <p:spPr>
          <a:xfrm>
            <a:off x="9213627" y="1204864"/>
            <a:ext cx="1005473" cy="701059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TEMP DB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4" name="Cylinder 53">
            <a:extLst>
              <a:ext uri="{FF2B5EF4-FFF2-40B4-BE49-F238E27FC236}">
                <a16:creationId xmlns:a16="http://schemas.microsoft.com/office/drawing/2014/main" id="{70C06FB0-EE96-431E-AAB7-F4E31F811399}"/>
              </a:ext>
            </a:extLst>
          </p:cNvPr>
          <p:cNvSpPr/>
          <p:nvPr/>
        </p:nvSpPr>
        <p:spPr>
          <a:xfrm>
            <a:off x="7889310" y="1204865"/>
            <a:ext cx="1120001" cy="702214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Distributed Tables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71ACBAB-70C9-453C-B46E-2B1E6402D590}"/>
              </a:ext>
            </a:extLst>
          </p:cNvPr>
          <p:cNvCxnSpPr>
            <a:cxnSpLocks/>
          </p:cNvCxnSpPr>
          <p:nvPr/>
        </p:nvCxnSpPr>
        <p:spPr>
          <a:xfrm>
            <a:off x="8437039" y="1905922"/>
            <a:ext cx="0" cy="52225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31B796E-6A33-4D24-8319-2CCF2A7FD990}"/>
              </a:ext>
            </a:extLst>
          </p:cNvPr>
          <p:cNvCxnSpPr>
            <a:cxnSpLocks/>
          </p:cNvCxnSpPr>
          <p:nvPr/>
        </p:nvCxnSpPr>
        <p:spPr>
          <a:xfrm flipV="1">
            <a:off x="9770468" y="1905924"/>
            <a:ext cx="0" cy="52225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0FF4873-4718-462C-97F2-5F2004412D4A}"/>
              </a:ext>
            </a:extLst>
          </p:cNvPr>
          <p:cNvSpPr/>
          <p:nvPr/>
        </p:nvSpPr>
        <p:spPr>
          <a:xfrm>
            <a:off x="7521729" y="3737743"/>
            <a:ext cx="2995997" cy="30689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DW Compute Node 3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66F8FAD-4E85-4E40-BAB5-9BF677E5759D}"/>
              </a:ext>
            </a:extLst>
          </p:cNvPr>
          <p:cNvSpPr/>
          <p:nvPr/>
        </p:nvSpPr>
        <p:spPr>
          <a:xfrm>
            <a:off x="7784849" y="4249648"/>
            <a:ext cx="2534106" cy="1473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Engine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F0D8047-A5F6-45CE-AD4E-D6DA6063853F}"/>
              </a:ext>
            </a:extLst>
          </p:cNvPr>
          <p:cNvSpPr/>
          <p:nvPr/>
        </p:nvSpPr>
        <p:spPr>
          <a:xfrm>
            <a:off x="7784849" y="5973268"/>
            <a:ext cx="2534106" cy="592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Data Movement Service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0" name="Cylinder 59">
            <a:extLst>
              <a:ext uri="{FF2B5EF4-FFF2-40B4-BE49-F238E27FC236}">
                <a16:creationId xmlns:a16="http://schemas.microsoft.com/office/drawing/2014/main" id="{BC573A47-7B42-4C51-A807-7FD95BB1D64B}"/>
              </a:ext>
            </a:extLst>
          </p:cNvPr>
          <p:cNvSpPr/>
          <p:nvPr/>
        </p:nvSpPr>
        <p:spPr>
          <a:xfrm>
            <a:off x="9215879" y="4760488"/>
            <a:ext cx="1005473" cy="701059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TEMP DB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74CFAAFA-A6A4-4E00-B2A5-B677203C4474}"/>
              </a:ext>
            </a:extLst>
          </p:cNvPr>
          <p:cNvSpPr/>
          <p:nvPr/>
        </p:nvSpPr>
        <p:spPr>
          <a:xfrm>
            <a:off x="7891562" y="4760489"/>
            <a:ext cx="1120001" cy="702214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Distributed Tables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0E1DA41-4012-40D5-AF8A-D19A7F1FBA31}"/>
              </a:ext>
            </a:extLst>
          </p:cNvPr>
          <p:cNvCxnSpPr>
            <a:cxnSpLocks/>
          </p:cNvCxnSpPr>
          <p:nvPr/>
        </p:nvCxnSpPr>
        <p:spPr>
          <a:xfrm>
            <a:off x="8439291" y="5461545"/>
            <a:ext cx="0" cy="52225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597E8D-BAA0-4A75-8DAF-496D28A2C242}"/>
              </a:ext>
            </a:extLst>
          </p:cNvPr>
          <p:cNvCxnSpPr>
            <a:cxnSpLocks/>
          </p:cNvCxnSpPr>
          <p:nvPr/>
        </p:nvCxnSpPr>
        <p:spPr>
          <a:xfrm flipV="1">
            <a:off x="9772720" y="5461548"/>
            <a:ext cx="0" cy="52225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0913F1F-073A-48EC-AAC6-95D2C388B5B9}"/>
              </a:ext>
            </a:extLst>
          </p:cNvPr>
          <p:cNvCxnSpPr>
            <a:cxnSpLocks/>
            <a:stCxn id="9" idx="3"/>
            <a:endCxn id="59" idx="1"/>
          </p:cNvCxnSpPr>
          <p:nvPr/>
        </p:nvCxnSpPr>
        <p:spPr>
          <a:xfrm>
            <a:off x="4718227" y="4248394"/>
            <a:ext cx="3066621" cy="202117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541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uiExpand="1" build="p"/>
      <p:bldP spid="9" grpId="0" animBg="1"/>
      <p:bldP spid="9" grpId="1" animBg="1"/>
      <p:bldP spid="15" grpId="0" animBg="1"/>
      <p:bldP spid="52" grpId="0" animBg="1"/>
      <p:bldP spid="52" grpId="1" animBg="1"/>
      <p:bldP spid="54" grpId="0" animBg="1"/>
      <p:bldP spid="59" grpId="0" animBg="1"/>
      <p:bldP spid="59" grpId="1" animBg="1"/>
      <p:bldP spid="6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295CE482-EFCD-4C8A-B061-8B8D040D2E4B}"/>
              </a:ext>
            </a:extLst>
          </p:cNvPr>
          <p:cNvSpPr/>
          <p:nvPr/>
        </p:nvSpPr>
        <p:spPr>
          <a:xfrm>
            <a:off x="7521727" y="3896527"/>
            <a:ext cx="2995997" cy="27719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DW Compute Node 3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2E7D6C4-F440-4DA9-A460-82323659F162}"/>
              </a:ext>
            </a:extLst>
          </p:cNvPr>
          <p:cNvSpPr/>
          <p:nvPr/>
        </p:nvSpPr>
        <p:spPr>
          <a:xfrm>
            <a:off x="7784847" y="4329310"/>
            <a:ext cx="2534106" cy="22017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Engine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6" name="Cylinder 75">
            <a:extLst>
              <a:ext uri="{FF2B5EF4-FFF2-40B4-BE49-F238E27FC236}">
                <a16:creationId xmlns:a16="http://schemas.microsoft.com/office/drawing/2014/main" id="{47622763-2FB3-460F-9AA2-DC46E6EE2256}"/>
              </a:ext>
            </a:extLst>
          </p:cNvPr>
          <p:cNvSpPr/>
          <p:nvPr/>
        </p:nvSpPr>
        <p:spPr>
          <a:xfrm>
            <a:off x="8516988" y="5650727"/>
            <a:ext cx="1005473" cy="701035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TEMP DB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7" name="Cylinder 76">
            <a:extLst>
              <a:ext uri="{FF2B5EF4-FFF2-40B4-BE49-F238E27FC236}">
                <a16:creationId xmlns:a16="http://schemas.microsoft.com/office/drawing/2014/main" id="{56B629D1-8069-4D88-B081-7564C9A57723}"/>
              </a:ext>
            </a:extLst>
          </p:cNvPr>
          <p:cNvSpPr/>
          <p:nvPr/>
        </p:nvSpPr>
        <p:spPr>
          <a:xfrm>
            <a:off x="8459724" y="4798247"/>
            <a:ext cx="1120001" cy="702191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Distributed Tables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948E4D9-B55B-4AFC-AB48-AF7F10C43454}"/>
              </a:ext>
            </a:extLst>
          </p:cNvPr>
          <p:cNvSpPr/>
          <p:nvPr/>
        </p:nvSpPr>
        <p:spPr>
          <a:xfrm>
            <a:off x="7529261" y="326093"/>
            <a:ext cx="2995997" cy="27719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DW Compute Node 2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EAA69D3-6966-4D02-9CE9-746AAB1110C9}"/>
              </a:ext>
            </a:extLst>
          </p:cNvPr>
          <p:cNvSpPr/>
          <p:nvPr/>
        </p:nvSpPr>
        <p:spPr>
          <a:xfrm>
            <a:off x="7792381" y="758875"/>
            <a:ext cx="2534106" cy="22017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Engine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1" name="Cylinder 70">
            <a:extLst>
              <a:ext uri="{FF2B5EF4-FFF2-40B4-BE49-F238E27FC236}">
                <a16:creationId xmlns:a16="http://schemas.microsoft.com/office/drawing/2014/main" id="{CF0B8251-DE80-4464-9B50-50B177697FB9}"/>
              </a:ext>
            </a:extLst>
          </p:cNvPr>
          <p:cNvSpPr/>
          <p:nvPr/>
        </p:nvSpPr>
        <p:spPr>
          <a:xfrm>
            <a:off x="8524522" y="2080293"/>
            <a:ext cx="1005473" cy="701035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TEMP DB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2" name="Cylinder 71">
            <a:extLst>
              <a:ext uri="{FF2B5EF4-FFF2-40B4-BE49-F238E27FC236}">
                <a16:creationId xmlns:a16="http://schemas.microsoft.com/office/drawing/2014/main" id="{876E7F2D-569B-45FF-8551-7F37B8E0FB18}"/>
              </a:ext>
            </a:extLst>
          </p:cNvPr>
          <p:cNvSpPr/>
          <p:nvPr/>
        </p:nvSpPr>
        <p:spPr>
          <a:xfrm>
            <a:off x="8467258" y="1227812"/>
            <a:ext cx="1120001" cy="702191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Distributed Tables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15377-1908-4AAA-9D05-43A74554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Gen2 – instant data movement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03B25A6E-C8B5-405B-9287-725DA3C70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9302" y="4984467"/>
            <a:ext cx="11237870" cy="2021539"/>
          </a:xfrm>
        </p:spPr>
        <p:txBody>
          <a:bodyPr/>
          <a:lstStyle/>
          <a:p>
            <a:r>
              <a:rPr lang="en-US"/>
              <a:t>Data does not leave SQL Engine</a:t>
            </a:r>
          </a:p>
          <a:p>
            <a:r>
              <a:rPr lang="en-US"/>
              <a:t>Batch-mode: minimal overhead</a:t>
            </a:r>
          </a:p>
          <a:p>
            <a:r>
              <a:rPr lang="en-US"/>
              <a:t>Scalable: leverages all cores and network</a:t>
            </a:r>
          </a:p>
          <a:p>
            <a:r>
              <a:rPr lang="en-US"/>
              <a:t>It’s Free!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FD78997C-9A96-4112-B0C8-52CD6F167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" y="44808"/>
            <a:ext cx="188409" cy="376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3260" tIns="46630" rIns="93260" bIns="46630" numCol="1" anchor="ctr" anchorCtr="0" compatLnSpc="1">
            <a:prstTxWarp prst="textNoShape">
              <a:avLst/>
            </a:prstTxWarp>
            <a:spAutoFit/>
          </a:bodyPr>
          <a:lstStyle/>
          <a:p>
            <a:pPr defTabSz="932563"/>
            <a:endParaRPr lang="en-US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21AC75-92BB-40F8-BB29-C04C93254328}"/>
              </a:ext>
            </a:extLst>
          </p:cNvPr>
          <p:cNvSpPr/>
          <p:nvPr/>
        </p:nvSpPr>
        <p:spPr>
          <a:xfrm>
            <a:off x="1914627" y="1865075"/>
            <a:ext cx="2995997" cy="27719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DW Compute Node 1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6D71CA5-0845-4B2A-82D4-09E17C650605}"/>
              </a:ext>
            </a:extLst>
          </p:cNvPr>
          <p:cNvSpPr/>
          <p:nvPr/>
        </p:nvSpPr>
        <p:spPr>
          <a:xfrm>
            <a:off x="2177747" y="2297857"/>
            <a:ext cx="2534106" cy="22017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63"/>
            <a:r>
              <a:rPr lang="en-US" sz="1836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SQL Engine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FDDE46C3-FB67-4EDA-8B0A-D67EE69BC3D9}"/>
              </a:ext>
            </a:extLst>
          </p:cNvPr>
          <p:cNvSpPr/>
          <p:nvPr/>
        </p:nvSpPr>
        <p:spPr>
          <a:xfrm>
            <a:off x="2909888" y="3619275"/>
            <a:ext cx="1005473" cy="701035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TEMP DB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58A797E6-8EC5-4FAB-9C00-9927118661EF}"/>
              </a:ext>
            </a:extLst>
          </p:cNvPr>
          <p:cNvSpPr/>
          <p:nvPr/>
        </p:nvSpPr>
        <p:spPr>
          <a:xfrm>
            <a:off x="2852624" y="2766795"/>
            <a:ext cx="1120001" cy="702191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63"/>
            <a:r>
              <a:rPr lang="en-US" sz="1122">
                <a:solidFill>
                  <a:srgbClr val="000000"/>
                </a:solidFill>
                <a:latin typeface="Segoe UI"/>
                <a:ea typeface="Times New Roman" panose="02020603050405020304" pitchFamily="18" charset="0"/>
                <a:cs typeface="Times New Roman" panose="02020603050405020304" pitchFamily="18" charset="0"/>
              </a:rPr>
              <a:t>Distributed Tables</a:t>
            </a:r>
            <a:endParaRPr lang="en-US" sz="1224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52A9F19-E944-4FF3-99B3-30BFDA1CF252}"/>
              </a:ext>
            </a:extLst>
          </p:cNvPr>
          <p:cNvCxnSpPr>
            <a:cxnSpLocks/>
            <a:stCxn id="39" idx="4"/>
            <a:endCxn id="71" idx="2"/>
          </p:cNvCxnSpPr>
          <p:nvPr/>
        </p:nvCxnSpPr>
        <p:spPr>
          <a:xfrm flipV="1">
            <a:off x="3972626" y="2430811"/>
            <a:ext cx="4551897" cy="6870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8C29573-1042-40B3-8308-0C95F61B9C0A}"/>
              </a:ext>
            </a:extLst>
          </p:cNvPr>
          <p:cNvCxnSpPr>
            <a:cxnSpLocks/>
            <a:stCxn id="39" idx="4"/>
            <a:endCxn id="76" idx="2"/>
          </p:cNvCxnSpPr>
          <p:nvPr/>
        </p:nvCxnSpPr>
        <p:spPr>
          <a:xfrm>
            <a:off x="3972625" y="3117890"/>
            <a:ext cx="4544363" cy="28833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03E5A18-8066-4FDF-B82F-AE4B5AB61D89}"/>
              </a:ext>
            </a:extLst>
          </p:cNvPr>
          <p:cNvCxnSpPr>
            <a:cxnSpLocks/>
            <a:stCxn id="72" idx="2"/>
            <a:endCxn id="76" idx="2"/>
          </p:cNvCxnSpPr>
          <p:nvPr/>
        </p:nvCxnSpPr>
        <p:spPr>
          <a:xfrm rot="10800000" flipH="1" flipV="1">
            <a:off x="8467258" y="1578908"/>
            <a:ext cx="49730" cy="4422337"/>
          </a:xfrm>
          <a:prstGeom prst="curvedConnector3">
            <a:avLst>
              <a:gd name="adj1" fmla="val -253751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0B501F4-BA93-439E-88E0-CAC85D744A43}"/>
              </a:ext>
            </a:extLst>
          </p:cNvPr>
          <p:cNvCxnSpPr>
            <a:cxnSpLocks/>
            <a:stCxn id="72" idx="2"/>
            <a:endCxn id="38" idx="4"/>
          </p:cNvCxnSpPr>
          <p:nvPr/>
        </p:nvCxnSpPr>
        <p:spPr>
          <a:xfrm flipH="1">
            <a:off x="3915360" y="1578909"/>
            <a:ext cx="4551898" cy="23908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78">
            <a:extLst>
              <a:ext uri="{FF2B5EF4-FFF2-40B4-BE49-F238E27FC236}">
                <a16:creationId xmlns:a16="http://schemas.microsoft.com/office/drawing/2014/main" id="{982D6965-C7E3-4586-AC07-A01DD57AF5AE}"/>
              </a:ext>
            </a:extLst>
          </p:cNvPr>
          <p:cNvCxnSpPr>
            <a:cxnSpLocks/>
            <a:stCxn id="77" idx="2"/>
            <a:endCxn id="71" idx="2"/>
          </p:cNvCxnSpPr>
          <p:nvPr/>
        </p:nvCxnSpPr>
        <p:spPr>
          <a:xfrm rot="10800000" flipH="1">
            <a:off x="8459724" y="2430810"/>
            <a:ext cx="64798" cy="2718533"/>
          </a:xfrm>
          <a:prstGeom prst="curvedConnector3">
            <a:avLst>
              <a:gd name="adj1" fmla="val -163585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B5ECA0B-0BA5-4C5F-8CD7-D4008F9698B8}"/>
              </a:ext>
            </a:extLst>
          </p:cNvPr>
          <p:cNvCxnSpPr>
            <a:cxnSpLocks/>
            <a:stCxn id="77" idx="2"/>
            <a:endCxn id="38" idx="4"/>
          </p:cNvCxnSpPr>
          <p:nvPr/>
        </p:nvCxnSpPr>
        <p:spPr>
          <a:xfrm flipH="1" flipV="1">
            <a:off x="3915361" y="3969793"/>
            <a:ext cx="4544364" cy="11795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6400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2" grpId="0" animBg="1"/>
      <p:bldP spid="68" grpId="0" uiExpand="1" build="p"/>
      <p:bldP spid="3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2179058"/>
          </a:xfrm>
        </p:spPr>
        <p:txBody>
          <a:bodyPr/>
          <a:lstStyle/>
          <a:p>
            <a:r>
              <a:rPr lang="en-US" dirty="0" err="1"/>
              <a:t>ShuffleMove</a:t>
            </a:r>
            <a:r>
              <a:rPr lang="en-US" dirty="0"/>
              <a:t> with </a:t>
            </a:r>
            <a:br>
              <a:rPr lang="en-US" dirty="0"/>
            </a:br>
            <a:r>
              <a:rPr lang="en-US" dirty="0"/>
              <a:t>Instant data movement demo</a:t>
            </a:r>
          </a:p>
        </p:txBody>
      </p:sp>
    </p:spTree>
    <p:extLst>
      <p:ext uri="{BB962C8B-B14F-4D97-AF65-F5344CB8AC3E}">
        <p14:creationId xmlns:p14="http://schemas.microsoft.com/office/powerpoint/2010/main" val="174177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D335CF-2DE1-4B3D-82C4-A0F7C223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D9B770-7D47-4586-ACFA-FADC2AB04B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945" y="1462924"/>
            <a:ext cx="11237870" cy="3952300"/>
          </a:xfrm>
        </p:spPr>
        <p:txBody>
          <a:bodyPr/>
          <a:lstStyle/>
          <a:p>
            <a:r>
              <a:rPr lang="en-US" sz="3264" dirty="0"/>
              <a:t>Differences between Gen1 &amp; Gen2</a:t>
            </a:r>
          </a:p>
          <a:p>
            <a:r>
              <a:rPr lang="en-US" sz="3264" dirty="0"/>
              <a:t>Adaptive cache internals </a:t>
            </a:r>
          </a:p>
          <a:p>
            <a:r>
              <a:rPr lang="en-US" sz="3264" dirty="0"/>
              <a:t>Monitoring the adaptive cache</a:t>
            </a:r>
          </a:p>
          <a:p>
            <a:r>
              <a:rPr lang="en-US" sz="3264" dirty="0"/>
              <a:t>Instant data movement on Gen2</a:t>
            </a:r>
          </a:p>
          <a:p>
            <a:r>
              <a:rPr lang="en-US" sz="3264" dirty="0"/>
              <a:t>Gen2 futures</a:t>
            </a:r>
          </a:p>
          <a:p>
            <a:endParaRPr lang="en-US" sz="3264" dirty="0"/>
          </a:p>
          <a:p>
            <a:endParaRPr lang="en-US" sz="3264" dirty="0"/>
          </a:p>
        </p:txBody>
      </p:sp>
    </p:spTree>
    <p:extLst>
      <p:ext uri="{BB962C8B-B14F-4D97-AF65-F5344CB8AC3E}">
        <p14:creationId xmlns:p14="http://schemas.microsoft.com/office/powerpoint/2010/main" val="22914171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694"/>
          </a:xfrm>
        </p:spPr>
        <p:txBody>
          <a:bodyPr/>
          <a:lstStyle/>
          <a:p>
            <a:r>
              <a:rPr lang="en-US" dirty="0"/>
              <a:t>Industry Leading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370253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BAC020-97B3-48B7-98AA-544E1B8D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Industry Leading Performance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9291327-1A76-46B9-9B97-870865C9397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212" y="1230374"/>
          <a:ext cx="6247599" cy="2797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AE51272-CD44-4478-9FD3-9479E81B96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0985051"/>
              </p:ext>
            </p:extLst>
          </p:nvPr>
        </p:nvGraphicFramePr>
        <p:xfrm>
          <a:off x="6180820" y="4128452"/>
          <a:ext cx="6248442" cy="2797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918954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9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35E0-060F-43FA-BA8B-5A77CCD8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Gen2 Performance Announcement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40AF1-6E45-4EAE-A4AE-EC078F36A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660" y="1200630"/>
            <a:ext cx="11237870" cy="5996541"/>
          </a:xfrm>
        </p:spPr>
        <p:txBody>
          <a:bodyPr/>
          <a:lstStyle/>
          <a:p>
            <a:r>
              <a:rPr lang="en-US"/>
              <a:t>Gen2 GA</a:t>
            </a:r>
          </a:p>
          <a:p>
            <a:r>
              <a:rPr lang="en-US" sz="2448" dirty="0"/>
              <a:t>	</a:t>
            </a:r>
            <a:r>
              <a:rPr lang="en-US" sz="2448">
                <a:hlinkClick r:id="rId2"/>
              </a:rPr>
              <a:t>Turbocharge cloud analytics with Azure SQL Data Warehouse</a:t>
            </a:r>
            <a:endParaRPr lang="en-US" sz="2448"/>
          </a:p>
          <a:p>
            <a:r>
              <a:rPr lang="en-US" sz="2448"/>
              <a:t>	</a:t>
            </a:r>
            <a:r>
              <a:rPr lang="en-US" sz="2448">
                <a:hlinkClick r:id="rId3"/>
              </a:rPr>
              <a:t>Blazing fast data warehousing with Azure SQL Data Warehouse</a:t>
            </a:r>
            <a:endParaRPr lang="en-US" sz="2448" dirty="0"/>
          </a:p>
          <a:p>
            <a:endParaRPr lang="en-US" sz="2040" i="1"/>
          </a:p>
          <a:p>
            <a:r>
              <a:rPr lang="en-US"/>
              <a:t>Adaptive Caching</a:t>
            </a:r>
          </a:p>
          <a:p>
            <a:r>
              <a:rPr lang="en-US" sz="2448" dirty="0"/>
              <a:t>	</a:t>
            </a:r>
            <a:r>
              <a:rPr lang="en-US" sz="2448">
                <a:hlinkClick r:id="rId4"/>
              </a:rPr>
              <a:t>Adaptive caching powers Azure SQL Data Warehouse performance gains</a:t>
            </a:r>
            <a:endParaRPr lang="en-US" sz="2448" dirty="0"/>
          </a:p>
          <a:p>
            <a:endParaRPr lang="en-US" sz="2040" i="1"/>
          </a:p>
          <a:p>
            <a:r>
              <a:rPr lang="en-US"/>
              <a:t>Instant </a:t>
            </a:r>
            <a:r>
              <a:rPr lang="en-US" dirty="0"/>
              <a:t>data movement</a:t>
            </a:r>
          </a:p>
          <a:p>
            <a:r>
              <a:rPr lang="en-US" sz="2448" dirty="0"/>
              <a:t>	</a:t>
            </a:r>
            <a:r>
              <a:rPr lang="en-US" sz="2448" dirty="0">
                <a:hlinkClick r:id="rId5"/>
              </a:rPr>
              <a:t>Lightning fast query performance with Azure SQL Data Warehouse</a:t>
            </a:r>
            <a:endParaRPr lang="en-US" sz="2448" dirty="0"/>
          </a:p>
          <a:p>
            <a:endParaRPr lang="en-US" sz="2040"/>
          </a:p>
          <a:p>
            <a:r>
              <a:rPr lang="en-US" dirty="0" err="1"/>
              <a:t>GigaOm</a:t>
            </a:r>
            <a:r>
              <a:rPr lang="en-US"/>
              <a:t> Benchmarking Report</a:t>
            </a:r>
          </a:p>
          <a:p>
            <a:pPr>
              <a:spcBef>
                <a:spcPts val="587"/>
              </a:spcBef>
            </a:pPr>
            <a:r>
              <a:rPr lang="en-US" sz="2448" dirty="0"/>
              <a:t>	</a:t>
            </a:r>
            <a:r>
              <a:rPr lang="en-US" sz="2448" dirty="0">
                <a:hlinkClick r:id="rId6"/>
              </a:rPr>
              <a:t>https://gigaom.com/report/data-warehouse-in-the-cloud-benchmark/</a:t>
            </a:r>
            <a:endParaRPr lang="en-US" sz="2448" i="1" dirty="0"/>
          </a:p>
        </p:txBody>
      </p:sp>
    </p:spTree>
    <p:extLst>
      <p:ext uri="{BB962C8B-B14F-4D97-AF65-F5344CB8AC3E}">
        <p14:creationId xmlns:p14="http://schemas.microsoft.com/office/powerpoint/2010/main" val="9667300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694"/>
          </a:xfrm>
        </p:spPr>
        <p:txBody>
          <a:bodyPr/>
          <a:lstStyle/>
          <a:p>
            <a:r>
              <a:rPr lang="en-US" dirty="0"/>
              <a:t>Gen2++ Futures</a:t>
            </a:r>
          </a:p>
        </p:txBody>
      </p:sp>
    </p:spTree>
    <p:extLst>
      <p:ext uri="{BB962C8B-B14F-4D97-AF65-F5344CB8AC3E}">
        <p14:creationId xmlns:p14="http://schemas.microsoft.com/office/powerpoint/2010/main" val="315076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A3D15-FF30-4DDC-93E8-6B4DE690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Lower Entry Point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982DD42-5493-4E4D-B420-36B11B7E9DCC}"/>
              </a:ext>
            </a:extLst>
          </p:cNvPr>
          <p:cNvGraphicFramePr/>
          <p:nvPr>
            <p:extLst/>
          </p:nvPr>
        </p:nvGraphicFramePr>
        <p:xfrm>
          <a:off x="2073334" y="733994"/>
          <a:ext cx="8289807" cy="5526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00E5A88-7AFB-46D4-B2EC-F3BACFDDDD1A}"/>
              </a:ext>
            </a:extLst>
          </p:cNvPr>
          <p:cNvGrpSpPr/>
          <p:nvPr/>
        </p:nvGrpSpPr>
        <p:grpSpPr>
          <a:xfrm>
            <a:off x="2372432" y="5094130"/>
            <a:ext cx="2838828" cy="1203173"/>
            <a:chOff x="8592871" y="204971"/>
            <a:chExt cx="2560320" cy="11887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CC51DD-1D2F-41A1-9E51-4A128D54B0CE}"/>
                </a:ext>
              </a:extLst>
            </p:cNvPr>
            <p:cNvSpPr/>
            <p:nvPr/>
          </p:nvSpPr>
          <p:spPr bwMode="auto">
            <a:xfrm>
              <a:off x="8592871" y="204971"/>
              <a:ext cx="2560320" cy="1188720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3421" rIns="0" bIns="6342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68006" fontAlgn="base">
                <a:spcBef>
                  <a:spcPct val="0"/>
                </a:spcBef>
                <a:spcAft>
                  <a:spcPct val="0"/>
                </a:spcAft>
              </a:pPr>
              <a:endParaRPr lang="en-GB" sz="272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1393BF-822A-4D96-BD7D-C1A0282F9071}"/>
                </a:ext>
              </a:extLst>
            </p:cNvPr>
            <p:cNvSpPr/>
            <p:nvPr/>
          </p:nvSpPr>
          <p:spPr bwMode="auto">
            <a:xfrm>
              <a:off x="8730031" y="302212"/>
              <a:ext cx="1097280" cy="4572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3421" rIns="0" bIns="6342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68006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175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Cores</a:t>
              </a:r>
              <a:endParaRPr lang="en-GB" sz="2175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CE2E55-C0EC-49B3-BBEE-E846A4D8A1E1}"/>
                </a:ext>
              </a:extLst>
            </p:cNvPr>
            <p:cNvSpPr/>
            <p:nvPr/>
          </p:nvSpPr>
          <p:spPr bwMode="auto">
            <a:xfrm>
              <a:off x="9918751" y="302212"/>
              <a:ext cx="1097280" cy="4572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3421" rIns="0" bIns="6342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68006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175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Memory</a:t>
              </a:r>
              <a:endParaRPr lang="en-GB" sz="2175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55F950-C730-4518-BFB4-39D843CD6F56}"/>
                </a:ext>
              </a:extLst>
            </p:cNvPr>
            <p:cNvSpPr/>
            <p:nvPr/>
          </p:nvSpPr>
          <p:spPr bwMode="auto">
            <a:xfrm>
              <a:off x="8730031" y="829681"/>
              <a:ext cx="2286000" cy="4572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3421" rIns="0" bIns="6342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68006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175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SSD </a:t>
              </a:r>
              <a:r>
                <a:rPr lang="en-US" sz="2175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Tempdb</a:t>
              </a:r>
              <a:endParaRPr lang="en-GB" sz="2175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5E22FAB-F044-4C9E-A35C-D059B06DD1E5}"/>
              </a:ext>
            </a:extLst>
          </p:cNvPr>
          <p:cNvGrpSpPr/>
          <p:nvPr/>
        </p:nvGrpSpPr>
        <p:grpSpPr>
          <a:xfrm>
            <a:off x="14053" y="1199017"/>
            <a:ext cx="5089084" cy="1879544"/>
            <a:chOff x="4714610" y="3020995"/>
            <a:chExt cx="4482672" cy="171450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108066-8BCD-46FD-8243-AC374D800896}"/>
                </a:ext>
              </a:extLst>
            </p:cNvPr>
            <p:cNvSpPr/>
            <p:nvPr/>
          </p:nvSpPr>
          <p:spPr bwMode="auto">
            <a:xfrm>
              <a:off x="4888186" y="3020995"/>
              <a:ext cx="1800225" cy="1285875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A96EB63-6164-4A08-9795-72B700A36AB8}"/>
                </a:ext>
              </a:extLst>
            </p:cNvPr>
            <p:cNvSpPr/>
            <p:nvPr/>
          </p:nvSpPr>
          <p:spPr bwMode="auto">
            <a:xfrm>
              <a:off x="4984627" y="3089368"/>
              <a:ext cx="771525" cy="62673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Cores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664CA9F-4FE8-4080-A86A-F80976A589FB}"/>
                </a:ext>
              </a:extLst>
            </p:cNvPr>
            <p:cNvSpPr/>
            <p:nvPr/>
          </p:nvSpPr>
          <p:spPr bwMode="auto">
            <a:xfrm>
              <a:off x="5820446" y="3089368"/>
              <a:ext cx="771525" cy="62673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Memory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93FB0BA-A0A5-4A6A-8031-E18DCF210E67}"/>
                </a:ext>
              </a:extLst>
            </p:cNvPr>
            <p:cNvSpPr/>
            <p:nvPr/>
          </p:nvSpPr>
          <p:spPr bwMode="auto">
            <a:xfrm>
              <a:off x="4984627" y="3771089"/>
              <a:ext cx="1607344" cy="3214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NVMe</a:t>
              </a:r>
              <a:r>
                <a:rPr lang="en-US" sz="17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 SSD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17E01E-E516-4D21-8348-8854099D20A9}"/>
                </a:ext>
              </a:extLst>
            </p:cNvPr>
            <p:cNvSpPr/>
            <p:nvPr/>
          </p:nvSpPr>
          <p:spPr bwMode="auto">
            <a:xfrm>
              <a:off x="4716736" y="4414027"/>
              <a:ext cx="1285875" cy="3214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 Cache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65B3C5B-8EA0-45CE-9E8D-8A39723ECDB6}"/>
                </a:ext>
              </a:extLst>
            </p:cNvPr>
            <p:cNvSpPr/>
            <p:nvPr/>
          </p:nvSpPr>
          <p:spPr bwMode="auto">
            <a:xfrm>
              <a:off x="6056189" y="4414027"/>
              <a:ext cx="803672" cy="3214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Tempdb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C47756A7-9E1A-42BA-8DEE-D4756A230996}"/>
                </a:ext>
              </a:extLst>
            </p:cNvPr>
            <p:cNvSpPr/>
            <p:nvPr/>
          </p:nvSpPr>
          <p:spPr bwMode="auto">
            <a:xfrm>
              <a:off x="4714610" y="4120190"/>
              <a:ext cx="2145252" cy="255997"/>
            </a:xfrm>
            <a:prstGeom prst="trapezoid">
              <a:avLst>
                <a:gd name="adj" fmla="val 106163"/>
              </a:avLst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endParaRPr lang="en-US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53082ED-2A4F-424C-A212-4E10FFC3717C}"/>
                </a:ext>
              </a:extLst>
            </p:cNvPr>
            <p:cNvSpPr/>
            <p:nvPr/>
          </p:nvSpPr>
          <p:spPr bwMode="auto">
            <a:xfrm>
              <a:off x="7225606" y="3020995"/>
              <a:ext cx="1800225" cy="1285875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27D5B68-96A3-4BFD-9BE4-557EB7668064}"/>
                </a:ext>
              </a:extLst>
            </p:cNvPr>
            <p:cNvSpPr/>
            <p:nvPr/>
          </p:nvSpPr>
          <p:spPr bwMode="auto">
            <a:xfrm>
              <a:off x="7322047" y="3089368"/>
              <a:ext cx="771525" cy="62673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Cores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88F3B1B-F6E5-4F00-B4BC-E3D6A5C4B7DD}"/>
                </a:ext>
              </a:extLst>
            </p:cNvPr>
            <p:cNvSpPr/>
            <p:nvPr/>
          </p:nvSpPr>
          <p:spPr bwMode="auto">
            <a:xfrm>
              <a:off x="8157866" y="3089368"/>
              <a:ext cx="771525" cy="62673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Memory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DF2762D-CBA7-443B-BF9A-85EB69A700A2}"/>
                </a:ext>
              </a:extLst>
            </p:cNvPr>
            <p:cNvSpPr/>
            <p:nvPr/>
          </p:nvSpPr>
          <p:spPr bwMode="auto">
            <a:xfrm>
              <a:off x="7322047" y="3771089"/>
              <a:ext cx="1607344" cy="3214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NVMe</a:t>
              </a:r>
              <a:r>
                <a:rPr lang="en-US" sz="17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 SSD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350A751-9B7E-435A-A302-D4E286560BCC}"/>
                </a:ext>
              </a:extLst>
            </p:cNvPr>
            <p:cNvSpPr/>
            <p:nvPr/>
          </p:nvSpPr>
          <p:spPr bwMode="auto">
            <a:xfrm>
              <a:off x="7054156" y="4414027"/>
              <a:ext cx="1285875" cy="3214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 Cache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B220A2A-69DA-4242-B3CF-D2466599501F}"/>
                </a:ext>
              </a:extLst>
            </p:cNvPr>
            <p:cNvSpPr/>
            <p:nvPr/>
          </p:nvSpPr>
          <p:spPr bwMode="auto">
            <a:xfrm>
              <a:off x="8393609" y="4414027"/>
              <a:ext cx="803672" cy="32146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Tempdb</a:t>
              </a:r>
              <a:endParaRPr lang="en-GB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F652EF90-533F-4086-9562-9A345A4AC7BC}"/>
                </a:ext>
              </a:extLst>
            </p:cNvPr>
            <p:cNvSpPr/>
            <p:nvPr/>
          </p:nvSpPr>
          <p:spPr bwMode="auto">
            <a:xfrm>
              <a:off x="7052030" y="4120190"/>
              <a:ext cx="2145252" cy="255997"/>
            </a:xfrm>
            <a:prstGeom prst="trapezoid">
              <a:avLst>
                <a:gd name="adj" fmla="val 106163"/>
              </a:avLst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endParaRPr lang="en-US" sz="17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EF5BF24-620E-487B-93EB-DC0CEF2FC1E1}"/>
              </a:ext>
            </a:extLst>
          </p:cNvPr>
          <p:cNvGrpSpPr/>
          <p:nvPr/>
        </p:nvGrpSpPr>
        <p:grpSpPr>
          <a:xfrm>
            <a:off x="7143011" y="3002455"/>
            <a:ext cx="1989554" cy="1243471"/>
            <a:chOff x="5257349" y="2277557"/>
            <a:chExt cx="1575361" cy="109728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72CAB92-22A9-4ED2-AE32-7D1F83751D63}"/>
                </a:ext>
              </a:extLst>
            </p:cNvPr>
            <p:cNvSpPr/>
            <p:nvPr/>
          </p:nvSpPr>
          <p:spPr bwMode="auto">
            <a:xfrm>
              <a:off x="5384814" y="2277557"/>
              <a:ext cx="1321991" cy="822960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endParaRPr lang="en-GB" sz="136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240EAB6-B36B-4D53-81B0-7EBCFF4430DD}"/>
                </a:ext>
              </a:extLst>
            </p:cNvPr>
            <p:cNvSpPr/>
            <p:nvPr/>
          </p:nvSpPr>
          <p:spPr bwMode="auto">
            <a:xfrm>
              <a:off x="5455635" y="2321316"/>
              <a:ext cx="566568" cy="40111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6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Cores</a:t>
              </a:r>
              <a:endParaRPr lang="en-GB" sz="136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22610CE-2E04-4745-9F62-1AFD9F8D293E}"/>
                </a:ext>
              </a:extLst>
            </p:cNvPr>
            <p:cNvSpPr/>
            <p:nvPr/>
          </p:nvSpPr>
          <p:spPr bwMode="auto">
            <a:xfrm>
              <a:off x="6069417" y="2321316"/>
              <a:ext cx="566568" cy="40111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6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Memory</a:t>
              </a:r>
              <a:endParaRPr lang="en-GB" sz="136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7D8BABE-6246-47C2-A843-1ACF6BA5B3F3}"/>
                </a:ext>
              </a:extLst>
            </p:cNvPr>
            <p:cNvSpPr/>
            <p:nvPr/>
          </p:nvSpPr>
          <p:spPr bwMode="auto">
            <a:xfrm>
              <a:off x="5455635" y="2757617"/>
              <a:ext cx="1180349" cy="2057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6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NVMe</a:t>
              </a:r>
              <a:r>
                <a:rPr lang="en-US" sz="136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 SSD</a:t>
              </a:r>
              <a:endParaRPr lang="en-GB" sz="136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4EF21A3-AFFB-4545-B7DA-B7006B9BD498}"/>
                </a:ext>
              </a:extLst>
            </p:cNvPr>
            <p:cNvSpPr/>
            <p:nvPr/>
          </p:nvSpPr>
          <p:spPr bwMode="auto">
            <a:xfrm>
              <a:off x="5258910" y="3169097"/>
              <a:ext cx="944279" cy="2057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6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 Cache</a:t>
              </a:r>
              <a:endParaRPr lang="en-GB" sz="136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A8A0038-7CCA-433B-ABD3-8C5129E8A745}"/>
                </a:ext>
              </a:extLst>
            </p:cNvPr>
            <p:cNvSpPr/>
            <p:nvPr/>
          </p:nvSpPr>
          <p:spPr bwMode="auto">
            <a:xfrm>
              <a:off x="6242534" y="3169097"/>
              <a:ext cx="590175" cy="2057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6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Tempdb</a:t>
              </a:r>
              <a:endParaRPr lang="en-GB" sz="136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5" name="Trapezoid 74">
              <a:extLst>
                <a:ext uri="{FF2B5EF4-FFF2-40B4-BE49-F238E27FC236}">
                  <a16:creationId xmlns:a16="http://schemas.microsoft.com/office/drawing/2014/main" id="{E413231E-05D3-450E-86E4-5CC26F1C3126}"/>
                </a:ext>
              </a:extLst>
            </p:cNvPr>
            <p:cNvSpPr/>
            <p:nvPr/>
          </p:nvSpPr>
          <p:spPr bwMode="auto">
            <a:xfrm>
              <a:off x="5257349" y="2981041"/>
              <a:ext cx="1575361" cy="163838"/>
            </a:xfrm>
            <a:prstGeom prst="trapezoid">
              <a:avLst>
                <a:gd name="adj" fmla="val 106163"/>
              </a:avLst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593" rIns="0" bIns="4459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1534" fontAlgn="base">
                <a:spcBef>
                  <a:spcPct val="0"/>
                </a:spcBef>
                <a:spcAft>
                  <a:spcPct val="0"/>
                </a:spcAft>
              </a:pPr>
              <a:endParaRPr lang="en-US" sz="136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61FD22E-6DC0-4689-AD48-7D3DD73A89ED}"/>
              </a:ext>
            </a:extLst>
          </p:cNvPr>
          <p:cNvSpPr txBox="1"/>
          <p:nvPr/>
        </p:nvSpPr>
        <p:spPr>
          <a:xfrm>
            <a:off x="2547782" y="6189693"/>
            <a:ext cx="2732269" cy="703079"/>
          </a:xfrm>
          <a:prstGeom prst="rect">
            <a:avLst/>
          </a:prstGeom>
          <a:noFill/>
        </p:spPr>
        <p:txBody>
          <a:bodyPr wrap="none" lIns="248694" tIns="198955" rIns="248694" bIns="198955" rtlCol="0">
            <a:spAutoFit/>
          </a:bodyPr>
          <a:lstStyle/>
          <a:p>
            <a:pPr>
              <a:lnSpc>
                <a:spcPct val="90000"/>
              </a:lnSpc>
              <a:spcAft>
                <a:spcPts val="816"/>
              </a:spcAft>
            </a:pPr>
            <a:r>
              <a:rPr lang="en-US" sz="217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DW100 - DW6000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8CB1BD0-E1AE-4D2C-89EA-1E52A0D03D77}"/>
              </a:ext>
            </a:extLst>
          </p:cNvPr>
          <p:cNvSpPr txBox="1"/>
          <p:nvPr/>
        </p:nvSpPr>
        <p:spPr>
          <a:xfrm>
            <a:off x="960235" y="3077083"/>
            <a:ext cx="3319204" cy="703079"/>
          </a:xfrm>
          <a:prstGeom prst="rect">
            <a:avLst/>
          </a:prstGeom>
          <a:noFill/>
        </p:spPr>
        <p:txBody>
          <a:bodyPr wrap="none" lIns="248694" tIns="198955" rIns="248694" bIns="198955" rtlCol="0">
            <a:spAutoFit/>
          </a:bodyPr>
          <a:lstStyle/>
          <a:p>
            <a:pPr>
              <a:lnSpc>
                <a:spcPct val="90000"/>
              </a:lnSpc>
              <a:spcAft>
                <a:spcPts val="816"/>
              </a:spcAft>
            </a:pPr>
            <a:r>
              <a:rPr lang="en-US" sz="217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DW1000c – DW30000c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748B160-DAF7-4CD1-AB15-16AE838110DB}"/>
              </a:ext>
            </a:extLst>
          </p:cNvPr>
          <p:cNvSpPr txBox="1"/>
          <p:nvPr/>
        </p:nvSpPr>
        <p:spPr>
          <a:xfrm>
            <a:off x="6826225" y="4257627"/>
            <a:ext cx="2867967" cy="703079"/>
          </a:xfrm>
          <a:prstGeom prst="rect">
            <a:avLst/>
          </a:prstGeom>
          <a:noFill/>
        </p:spPr>
        <p:txBody>
          <a:bodyPr wrap="none" lIns="248694" tIns="198955" rIns="248694" bIns="198955" rtlCol="0">
            <a:spAutoFit/>
          </a:bodyPr>
          <a:lstStyle/>
          <a:p>
            <a:pPr>
              <a:lnSpc>
                <a:spcPct val="90000"/>
              </a:lnSpc>
              <a:spcAft>
                <a:spcPts val="816"/>
              </a:spcAft>
            </a:pPr>
            <a:r>
              <a:rPr lang="en-US" sz="217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DW100c – DW500c</a:t>
            </a:r>
          </a:p>
        </p:txBody>
      </p:sp>
    </p:spTree>
    <p:extLst>
      <p:ext uri="{BB962C8B-B14F-4D97-AF65-F5344CB8AC3E}">
        <p14:creationId xmlns:p14="http://schemas.microsoft.com/office/powerpoint/2010/main" val="310874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EA0B63-2570-48EE-BA8A-751E19D852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DEEA0B63-2570-48EE-BA8A-751E19D852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90B3854-9631-4C94-8B5F-88DCCEB863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dgm id="{090B3854-9631-4C94-8B5F-88DCCEB863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A97470D-9A9E-4B95-9C48-52347A7455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1A97470D-9A9E-4B95-9C48-52347A7455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7540EC4-7082-495C-8577-C8CC10B85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graphicEl>
                                              <a:dgm id="{37540EC4-7082-495C-8577-C8CC10B852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CBF7A95-1951-46B9-AD65-9A77200BC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4CBF7A95-1951-46B9-AD65-9A77200BC3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84" grpId="0" uiExpand="1"/>
      <p:bldP spid="8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A3D15-FF30-4DDC-93E8-6B4DE690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Gen2 Future Goodies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D86F85-CF8F-40B6-9CCD-36161CF2D8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945" y="1462924"/>
            <a:ext cx="11237870" cy="529375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Region parity – capacity expansion</a:t>
            </a:r>
          </a:p>
          <a:p>
            <a:r>
              <a:rPr lang="en-US" dirty="0"/>
              <a:t>Instant data movement </a:t>
            </a:r>
            <a:r>
              <a:rPr lang="en-US" dirty="0" err="1"/>
              <a:t>vNext</a:t>
            </a:r>
            <a:endParaRPr lang="en-US" dirty="0"/>
          </a:p>
          <a:p>
            <a:r>
              <a:rPr lang="en-US" dirty="0"/>
              <a:t>Cache Optimizations</a:t>
            </a:r>
          </a:p>
          <a:p>
            <a:r>
              <a:rPr lang="en-US" dirty="0"/>
              <a:t>	Intelligence on what to cache</a:t>
            </a:r>
          </a:p>
          <a:p>
            <a:r>
              <a:rPr lang="en-US" dirty="0"/>
              <a:t>	Faster eviction</a:t>
            </a:r>
          </a:p>
          <a:p>
            <a:r>
              <a:rPr lang="en-US" dirty="0"/>
              <a:t>	Cache on load</a:t>
            </a:r>
          </a:p>
          <a:p>
            <a:r>
              <a:rPr lang="en-US" dirty="0"/>
              <a:t>	Pre-cache on scale – pause/resume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8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A3D15-FF30-4DDC-93E8-6B4DE690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Some More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D86F85-CF8F-40B6-9CCD-36161CF2D8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1058862"/>
            <a:ext cx="11237870" cy="6130909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3200" dirty="0"/>
              <a:t>Enhanced Workload Management</a:t>
            </a:r>
          </a:p>
          <a:p>
            <a:r>
              <a:rPr lang="en-US" sz="3200" dirty="0"/>
              <a:t>	</a:t>
            </a:r>
            <a:r>
              <a:rPr lang="en-US" sz="2800" dirty="0"/>
              <a:t>Workload Importance</a:t>
            </a:r>
            <a:endParaRPr lang="en-US" sz="3200" dirty="0"/>
          </a:p>
          <a:p>
            <a:r>
              <a:rPr lang="en-US" sz="3200" dirty="0"/>
              <a:t>Industry-leading Security</a:t>
            </a:r>
          </a:p>
          <a:p>
            <a:r>
              <a:rPr lang="en-US" sz="3200" dirty="0"/>
              <a:t>	</a:t>
            </a:r>
            <a:r>
              <a:rPr lang="en-US" sz="2800" dirty="0"/>
              <a:t>Row-level Security</a:t>
            </a:r>
          </a:p>
          <a:p>
            <a:r>
              <a:rPr lang="en-US" sz="2800" dirty="0"/>
              <a:t>	VNET Service Endpoint Support</a:t>
            </a:r>
            <a:endParaRPr lang="en-US" sz="3200" dirty="0"/>
          </a:p>
          <a:p>
            <a:r>
              <a:rPr lang="en-US" sz="3200" dirty="0"/>
              <a:t>Development Tools and Insights</a:t>
            </a:r>
          </a:p>
          <a:p>
            <a:r>
              <a:rPr lang="en-US" sz="3200" dirty="0"/>
              <a:t>	</a:t>
            </a:r>
            <a:r>
              <a:rPr lang="en-US" sz="2800" dirty="0"/>
              <a:t>SSDT for SQLDW</a:t>
            </a:r>
          </a:p>
          <a:p>
            <a:r>
              <a:rPr lang="en-US" sz="2800" dirty="0"/>
              <a:t>	Azure Advisor Support</a:t>
            </a:r>
          </a:p>
          <a:p>
            <a:r>
              <a:rPr lang="en-US" sz="2800" dirty="0"/>
              <a:t>	Azure Monitor enhancements</a:t>
            </a:r>
          </a:p>
          <a:p>
            <a:r>
              <a:rPr lang="en-US" sz="3200" dirty="0"/>
              <a:t>Availability Improvements</a:t>
            </a:r>
          </a:p>
          <a:p>
            <a:r>
              <a:rPr lang="en-US" sz="2800" dirty="0"/>
              <a:t>	Accelerated Database Recovery</a:t>
            </a:r>
          </a:p>
          <a:p>
            <a:r>
              <a:rPr lang="en-US" sz="2800" dirty="0"/>
              <a:t>	Maintenance Scheduling</a:t>
            </a:r>
          </a:p>
        </p:txBody>
      </p:sp>
    </p:spTree>
    <p:extLst>
      <p:ext uri="{BB962C8B-B14F-4D97-AF65-F5344CB8AC3E}">
        <p14:creationId xmlns:p14="http://schemas.microsoft.com/office/powerpoint/2010/main" val="41954226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2125678"/>
            <a:ext cx="5839241" cy="1828786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62249117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76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1" y="2125857"/>
            <a:ext cx="11885514" cy="1181862"/>
          </a:xfrm>
        </p:spPr>
        <p:txBody>
          <a:bodyPr/>
          <a:lstStyle/>
          <a:p>
            <a:r>
              <a:rPr lang="en-US" dirty="0"/>
              <a:t>Gen1 vs Gen2</a:t>
            </a:r>
          </a:p>
        </p:txBody>
      </p:sp>
    </p:spTree>
    <p:extLst>
      <p:ext uri="{BB962C8B-B14F-4D97-AF65-F5344CB8AC3E}">
        <p14:creationId xmlns:p14="http://schemas.microsoft.com/office/powerpoint/2010/main" val="216379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3B4879D-A09D-4419-A8AF-F1794AA7B5D5}"/>
              </a:ext>
            </a:extLst>
          </p:cNvPr>
          <p:cNvSpPr/>
          <p:nvPr/>
        </p:nvSpPr>
        <p:spPr bwMode="auto">
          <a:xfrm>
            <a:off x="1562175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A885E2-F139-4285-9B5F-D3374D312F83}"/>
              </a:ext>
            </a:extLst>
          </p:cNvPr>
          <p:cNvSpPr/>
          <p:nvPr/>
        </p:nvSpPr>
        <p:spPr bwMode="auto">
          <a:xfrm>
            <a:off x="2961840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C86360-9FE7-4CFA-A6BA-E2AC3455BE4D}"/>
              </a:ext>
            </a:extLst>
          </p:cNvPr>
          <p:cNvSpPr/>
          <p:nvPr/>
        </p:nvSpPr>
        <p:spPr bwMode="auto">
          <a:xfrm>
            <a:off x="4361504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E1F18B-E053-49DE-B6AD-EDDE40861976}"/>
              </a:ext>
            </a:extLst>
          </p:cNvPr>
          <p:cNvSpPr/>
          <p:nvPr/>
        </p:nvSpPr>
        <p:spPr bwMode="auto">
          <a:xfrm>
            <a:off x="5761169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3C268A-1E91-441D-9005-646D6C3C84CA}"/>
              </a:ext>
            </a:extLst>
          </p:cNvPr>
          <p:cNvSpPr/>
          <p:nvPr/>
        </p:nvSpPr>
        <p:spPr bwMode="auto">
          <a:xfrm>
            <a:off x="7160833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FA9C6C-0460-454C-8ED5-2ABF657E07DB}"/>
              </a:ext>
            </a:extLst>
          </p:cNvPr>
          <p:cNvSpPr/>
          <p:nvPr/>
        </p:nvSpPr>
        <p:spPr bwMode="auto">
          <a:xfrm>
            <a:off x="8560498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1105BA-1CC1-42A5-8C0B-B0FDA964D5C6}"/>
              </a:ext>
            </a:extLst>
          </p:cNvPr>
          <p:cNvSpPr/>
          <p:nvPr/>
        </p:nvSpPr>
        <p:spPr bwMode="auto">
          <a:xfrm>
            <a:off x="9960164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6A1DEB-CE11-48D4-81C0-6F817028F87D}"/>
              </a:ext>
            </a:extLst>
          </p:cNvPr>
          <p:cNvSpPr/>
          <p:nvPr/>
        </p:nvSpPr>
        <p:spPr bwMode="auto">
          <a:xfrm>
            <a:off x="5761169" y="1669777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8D2EC0-4D2E-45E6-9D4F-D9734211A703}"/>
              </a:ext>
            </a:extLst>
          </p:cNvPr>
          <p:cNvSpPr txBox="1"/>
          <p:nvPr/>
        </p:nvSpPr>
        <p:spPr>
          <a:xfrm>
            <a:off x="14203" y="3284959"/>
            <a:ext cx="1436107" cy="431323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Compute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10228A-6938-43C4-A546-39A0E931D8B8}"/>
              </a:ext>
            </a:extLst>
          </p:cNvPr>
          <p:cNvSpPr txBox="1"/>
          <p:nvPr/>
        </p:nvSpPr>
        <p:spPr>
          <a:xfrm>
            <a:off x="135997" y="1824616"/>
            <a:ext cx="1184330" cy="431323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Control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838DB0-0B69-42B8-BA15-D70C0E1F74E8}"/>
              </a:ext>
            </a:extLst>
          </p:cNvPr>
          <p:cNvCxnSpPr>
            <a:cxnSpLocks/>
          </p:cNvCxnSpPr>
          <p:nvPr/>
        </p:nvCxnSpPr>
        <p:spPr>
          <a:xfrm>
            <a:off x="1647535" y="4224849"/>
            <a:ext cx="9141406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E1F33C-D52E-4307-BC0B-66AE904BE8BE}"/>
              </a:ext>
            </a:extLst>
          </p:cNvPr>
          <p:cNvSpPr/>
          <p:nvPr/>
        </p:nvSpPr>
        <p:spPr bwMode="auto">
          <a:xfrm>
            <a:off x="1562176" y="4674302"/>
            <a:ext cx="9312129" cy="182828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B2E42-3776-4F30-9A96-67CDB269DCF4}"/>
              </a:ext>
            </a:extLst>
          </p:cNvPr>
          <p:cNvSpPr txBox="1"/>
          <p:nvPr/>
        </p:nvSpPr>
        <p:spPr>
          <a:xfrm>
            <a:off x="135996" y="4745297"/>
            <a:ext cx="1222979" cy="848815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Remote</a:t>
            </a:r>
          </a:p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Storage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1055187-3A42-49CF-8A27-5DD775A14074}"/>
              </a:ext>
            </a:extLst>
          </p:cNvPr>
          <p:cNvSpPr/>
          <p:nvPr/>
        </p:nvSpPr>
        <p:spPr bwMode="auto">
          <a:xfrm>
            <a:off x="1776998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BDB537D-C9DD-49D6-947D-E4E3656CA73E}"/>
              </a:ext>
            </a:extLst>
          </p:cNvPr>
          <p:cNvSpPr/>
          <p:nvPr/>
        </p:nvSpPr>
        <p:spPr bwMode="auto">
          <a:xfrm>
            <a:off x="3176663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073EDBD-C015-4552-903D-CB05D7D451B8}"/>
              </a:ext>
            </a:extLst>
          </p:cNvPr>
          <p:cNvSpPr/>
          <p:nvPr/>
        </p:nvSpPr>
        <p:spPr bwMode="auto">
          <a:xfrm>
            <a:off x="4576327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9A7186AC-FED4-40E9-9F18-2D745CA0C11C}"/>
              </a:ext>
            </a:extLst>
          </p:cNvPr>
          <p:cNvSpPr/>
          <p:nvPr/>
        </p:nvSpPr>
        <p:spPr bwMode="auto">
          <a:xfrm>
            <a:off x="5975993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F4C5F0C-AF1E-41EF-BDFF-6F554EF69E37}"/>
              </a:ext>
            </a:extLst>
          </p:cNvPr>
          <p:cNvSpPr/>
          <p:nvPr/>
        </p:nvSpPr>
        <p:spPr bwMode="auto">
          <a:xfrm>
            <a:off x="7375659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78197635-6B26-46E3-9590-3FCA93197F64}"/>
              </a:ext>
            </a:extLst>
          </p:cNvPr>
          <p:cNvSpPr/>
          <p:nvPr/>
        </p:nvSpPr>
        <p:spPr bwMode="auto">
          <a:xfrm>
            <a:off x="8775323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9AB3EC77-8B9A-4686-B62E-B360EFA812ED}"/>
              </a:ext>
            </a:extLst>
          </p:cNvPr>
          <p:cNvSpPr/>
          <p:nvPr/>
        </p:nvSpPr>
        <p:spPr bwMode="auto">
          <a:xfrm>
            <a:off x="10171536" y="4019415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97385-8FAB-4660-9C2B-25A281057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0"/>
            <a:ext cx="10724938" cy="1351952"/>
          </a:xfrm>
        </p:spPr>
        <p:txBody>
          <a:bodyPr>
            <a:normAutofit/>
          </a:bodyPr>
          <a:lstStyle/>
          <a:p>
            <a:r>
              <a:rPr lang="en-US" sz="3672"/>
              <a:t>Azure SQL DW – Cloud Enabled Data Warehousing</a:t>
            </a:r>
            <a:br>
              <a:rPr lang="en-US" sz="3672"/>
            </a:br>
            <a:r>
              <a:rPr lang="en-US" sz="2040" i="1"/>
              <a:t>compute and storage separation</a:t>
            </a:r>
          </a:p>
        </p:txBody>
      </p:sp>
    </p:spTree>
    <p:extLst>
      <p:ext uri="{BB962C8B-B14F-4D97-AF65-F5344CB8AC3E}">
        <p14:creationId xmlns:p14="http://schemas.microsoft.com/office/powerpoint/2010/main" val="191277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9" grpId="0" animBg="1"/>
      <p:bldP spid="20" grpId="0"/>
      <p:bldP spid="3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6A885E2-F139-4285-9B5F-D3374D312F83}"/>
              </a:ext>
            </a:extLst>
          </p:cNvPr>
          <p:cNvSpPr/>
          <p:nvPr/>
        </p:nvSpPr>
        <p:spPr bwMode="auto">
          <a:xfrm>
            <a:off x="2961840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C86360-9FE7-4CFA-A6BA-E2AC3455BE4D}"/>
              </a:ext>
            </a:extLst>
          </p:cNvPr>
          <p:cNvSpPr/>
          <p:nvPr/>
        </p:nvSpPr>
        <p:spPr bwMode="auto">
          <a:xfrm>
            <a:off x="4361504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E1F18B-E053-49DE-B6AD-EDDE40861976}"/>
              </a:ext>
            </a:extLst>
          </p:cNvPr>
          <p:cNvSpPr/>
          <p:nvPr/>
        </p:nvSpPr>
        <p:spPr bwMode="auto">
          <a:xfrm>
            <a:off x="5761169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3C268A-1E91-441D-9005-646D6C3C84CA}"/>
              </a:ext>
            </a:extLst>
          </p:cNvPr>
          <p:cNvSpPr/>
          <p:nvPr/>
        </p:nvSpPr>
        <p:spPr bwMode="auto">
          <a:xfrm>
            <a:off x="7160833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FA9C6C-0460-454C-8ED5-2ABF657E07DB}"/>
              </a:ext>
            </a:extLst>
          </p:cNvPr>
          <p:cNvSpPr/>
          <p:nvPr/>
        </p:nvSpPr>
        <p:spPr bwMode="auto">
          <a:xfrm>
            <a:off x="8560498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6A1DEB-CE11-48D4-81C0-6F817028F87D}"/>
              </a:ext>
            </a:extLst>
          </p:cNvPr>
          <p:cNvSpPr/>
          <p:nvPr/>
        </p:nvSpPr>
        <p:spPr bwMode="auto">
          <a:xfrm>
            <a:off x="5761169" y="1669777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8D2EC0-4D2E-45E6-9D4F-D9734211A703}"/>
              </a:ext>
            </a:extLst>
          </p:cNvPr>
          <p:cNvSpPr txBox="1"/>
          <p:nvPr/>
        </p:nvSpPr>
        <p:spPr>
          <a:xfrm>
            <a:off x="14203" y="3284959"/>
            <a:ext cx="1436107" cy="431323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Compute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10228A-6938-43C4-A546-39A0E931D8B8}"/>
              </a:ext>
            </a:extLst>
          </p:cNvPr>
          <p:cNvSpPr txBox="1"/>
          <p:nvPr/>
        </p:nvSpPr>
        <p:spPr>
          <a:xfrm>
            <a:off x="135997" y="1824616"/>
            <a:ext cx="1184330" cy="431323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Control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838DB0-0B69-42B8-BA15-D70C0E1F74E8}"/>
              </a:ext>
            </a:extLst>
          </p:cNvPr>
          <p:cNvCxnSpPr>
            <a:cxnSpLocks/>
          </p:cNvCxnSpPr>
          <p:nvPr/>
        </p:nvCxnSpPr>
        <p:spPr>
          <a:xfrm>
            <a:off x="1647535" y="4224849"/>
            <a:ext cx="9141406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E1F33C-D52E-4307-BC0B-66AE904BE8BE}"/>
              </a:ext>
            </a:extLst>
          </p:cNvPr>
          <p:cNvSpPr/>
          <p:nvPr/>
        </p:nvSpPr>
        <p:spPr bwMode="auto">
          <a:xfrm>
            <a:off x="1562176" y="4674302"/>
            <a:ext cx="9312129" cy="182828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B2E42-3776-4F30-9A96-67CDB269DCF4}"/>
              </a:ext>
            </a:extLst>
          </p:cNvPr>
          <p:cNvSpPr txBox="1"/>
          <p:nvPr/>
        </p:nvSpPr>
        <p:spPr>
          <a:xfrm>
            <a:off x="135996" y="4745297"/>
            <a:ext cx="1222979" cy="848815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Remote</a:t>
            </a:r>
          </a:p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Storage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BDB537D-C9DD-49D6-947D-E4E3656CA73E}"/>
              </a:ext>
            </a:extLst>
          </p:cNvPr>
          <p:cNvSpPr/>
          <p:nvPr/>
        </p:nvSpPr>
        <p:spPr bwMode="auto">
          <a:xfrm>
            <a:off x="3176663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073EDBD-C015-4552-903D-CB05D7D451B8}"/>
              </a:ext>
            </a:extLst>
          </p:cNvPr>
          <p:cNvSpPr/>
          <p:nvPr/>
        </p:nvSpPr>
        <p:spPr bwMode="auto">
          <a:xfrm>
            <a:off x="4576327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9A7186AC-FED4-40E9-9F18-2D745CA0C11C}"/>
              </a:ext>
            </a:extLst>
          </p:cNvPr>
          <p:cNvSpPr/>
          <p:nvPr/>
        </p:nvSpPr>
        <p:spPr bwMode="auto">
          <a:xfrm>
            <a:off x="5975993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F4C5F0C-AF1E-41EF-BDFF-6F554EF69E37}"/>
              </a:ext>
            </a:extLst>
          </p:cNvPr>
          <p:cNvSpPr/>
          <p:nvPr/>
        </p:nvSpPr>
        <p:spPr bwMode="auto">
          <a:xfrm>
            <a:off x="7375659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78197635-6B26-46E3-9590-3FCA93197F64}"/>
              </a:ext>
            </a:extLst>
          </p:cNvPr>
          <p:cNvSpPr/>
          <p:nvPr/>
        </p:nvSpPr>
        <p:spPr bwMode="auto">
          <a:xfrm>
            <a:off x="8775323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60F109C-705F-447F-984E-E73BDF96F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4002"/>
            <a:ext cx="10724938" cy="1351952"/>
          </a:xfrm>
        </p:spPr>
        <p:txBody>
          <a:bodyPr>
            <a:normAutofit/>
          </a:bodyPr>
          <a:lstStyle/>
          <a:p>
            <a:r>
              <a:rPr lang="en-US" sz="3672"/>
              <a:t>Azure SQL DW – Cloud Enabled Data Warehousing</a:t>
            </a:r>
            <a:br>
              <a:rPr lang="en-US" sz="3672"/>
            </a:br>
            <a:r>
              <a:rPr lang="en-US" sz="2040" i="1"/>
              <a:t>on-demand scaling, pause and resume for maximum charging flexibility</a:t>
            </a:r>
          </a:p>
        </p:txBody>
      </p:sp>
    </p:spTree>
    <p:extLst>
      <p:ext uri="{BB962C8B-B14F-4D97-AF65-F5344CB8AC3E}">
        <p14:creationId xmlns:p14="http://schemas.microsoft.com/office/powerpoint/2010/main" val="111882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44C877B0-A09B-41BD-9A36-3E2F81BDD928}"/>
              </a:ext>
            </a:extLst>
          </p:cNvPr>
          <p:cNvSpPr/>
          <p:nvPr/>
        </p:nvSpPr>
        <p:spPr bwMode="auto">
          <a:xfrm>
            <a:off x="880642" y="4318841"/>
            <a:ext cx="10971243" cy="2270297"/>
          </a:xfrm>
          <a:prstGeom prst="flowChartProcess">
            <a:avLst/>
          </a:prstGeom>
          <a:solidFill>
            <a:schemeClr val="tx2"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365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4" name="Trapezoid 13"/>
          <p:cNvSpPr/>
          <p:nvPr/>
        </p:nvSpPr>
        <p:spPr bwMode="auto">
          <a:xfrm>
            <a:off x="7781172" y="5080731"/>
            <a:ext cx="1175522" cy="533325"/>
          </a:xfrm>
          <a:prstGeom prst="trapezoid">
            <a:avLst>
              <a:gd name="adj" fmla="val 63938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3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81" name="Rectangle 180"/>
          <p:cNvSpPr/>
          <p:nvPr/>
        </p:nvSpPr>
        <p:spPr bwMode="auto">
          <a:xfrm>
            <a:off x="3552221" y="5665300"/>
            <a:ext cx="1777641" cy="457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3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99">
              <a:solidFill>
                <a:srgbClr val="002050"/>
              </a:solidFill>
              <a:latin typeface="Segoe UI Semilight"/>
            </a:endParaRPr>
          </a:p>
        </p:txBody>
      </p:sp>
      <p:sp>
        <p:nvSpPr>
          <p:cNvPr id="180" name="Rectangle 179"/>
          <p:cNvSpPr/>
          <p:nvPr/>
        </p:nvSpPr>
        <p:spPr bwMode="auto">
          <a:xfrm>
            <a:off x="3399842" y="5512922"/>
            <a:ext cx="1777641" cy="457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3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99">
              <a:solidFill>
                <a:srgbClr val="002050"/>
              </a:solidFill>
              <a:latin typeface="Segoe UI Semi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4671A-0155-4CA7-AE5D-D583BC4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-11352"/>
            <a:ext cx="10724938" cy="1351952"/>
          </a:xfrm>
        </p:spPr>
        <p:txBody>
          <a:bodyPr>
            <a:normAutofit/>
          </a:bodyPr>
          <a:lstStyle/>
          <a:p>
            <a:r>
              <a:rPr lang="en-GB" sz="3672"/>
              <a:t>Azure SQL DW </a:t>
            </a:r>
            <a:br>
              <a:rPr lang="en-GB" sz="4080"/>
            </a:br>
            <a:r>
              <a:rPr lang="en-GB" sz="2040" i="1"/>
              <a:t>initial, generation 1, platform architecture</a:t>
            </a:r>
            <a:endParaRPr lang="en-GB" sz="4080" i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E65A70-92CD-42E5-8D19-18F04DBB8A86}"/>
              </a:ext>
            </a:extLst>
          </p:cNvPr>
          <p:cNvSpPr txBox="1"/>
          <p:nvPr/>
        </p:nvSpPr>
        <p:spPr>
          <a:xfrm rot="16200000">
            <a:off x="2016" y="3137166"/>
            <a:ext cx="1008531" cy="46480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2CA207-B514-43FA-A156-4E567C904FE3}"/>
              </a:ext>
            </a:extLst>
          </p:cNvPr>
          <p:cNvSpPr txBox="1"/>
          <p:nvPr/>
        </p:nvSpPr>
        <p:spPr>
          <a:xfrm rot="16200000">
            <a:off x="-664464" y="5187624"/>
            <a:ext cx="2341496" cy="461531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51047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Remote Storage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B95D18-8DC3-4CE2-BF53-624481050FB8}"/>
              </a:ext>
            </a:extLst>
          </p:cNvPr>
          <p:cNvCxnSpPr/>
          <p:nvPr/>
        </p:nvCxnSpPr>
        <p:spPr>
          <a:xfrm>
            <a:off x="880642" y="4095262"/>
            <a:ext cx="10971243" cy="0"/>
          </a:xfrm>
          <a:prstGeom prst="line">
            <a:avLst/>
          </a:prstGeom>
          <a:ln w="12700">
            <a:solidFill>
              <a:schemeClr val="tx2">
                <a:alpha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F824B253-EE6F-45CC-B0C6-8A26D016CD21}"/>
              </a:ext>
            </a:extLst>
          </p:cNvPr>
          <p:cNvGrpSpPr/>
          <p:nvPr/>
        </p:nvGrpSpPr>
        <p:grpSpPr>
          <a:xfrm>
            <a:off x="1121648" y="4466363"/>
            <a:ext cx="10525298" cy="670466"/>
            <a:chOff x="1120925" y="4395293"/>
            <a:chExt cx="10526790" cy="670560"/>
          </a:xfrm>
        </p:grpSpPr>
        <p:sp>
          <p:nvSpPr>
            <p:cNvPr id="9" name="Cylinder 8"/>
            <p:cNvSpPr/>
            <p:nvPr/>
          </p:nvSpPr>
          <p:spPr bwMode="auto">
            <a:xfrm>
              <a:off x="1120925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9" name="Cylinder 78"/>
            <p:cNvSpPr/>
            <p:nvPr/>
          </p:nvSpPr>
          <p:spPr bwMode="auto">
            <a:xfrm>
              <a:off x="1637858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80" name="Cylinder 79"/>
            <p:cNvSpPr/>
            <p:nvPr/>
          </p:nvSpPr>
          <p:spPr bwMode="auto">
            <a:xfrm>
              <a:off x="2154791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81" name="Cylinder 80"/>
            <p:cNvSpPr/>
            <p:nvPr/>
          </p:nvSpPr>
          <p:spPr bwMode="auto">
            <a:xfrm>
              <a:off x="2671724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82" name="Cylinder 81"/>
            <p:cNvSpPr/>
            <p:nvPr/>
          </p:nvSpPr>
          <p:spPr bwMode="auto">
            <a:xfrm>
              <a:off x="3705590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83" name="Cylinder 82"/>
            <p:cNvSpPr/>
            <p:nvPr/>
          </p:nvSpPr>
          <p:spPr bwMode="auto">
            <a:xfrm>
              <a:off x="3188657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8" name="Cylinder 107"/>
            <p:cNvSpPr/>
            <p:nvPr/>
          </p:nvSpPr>
          <p:spPr bwMode="auto">
            <a:xfrm>
              <a:off x="4222523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9" name="Cylinder 108"/>
            <p:cNvSpPr/>
            <p:nvPr/>
          </p:nvSpPr>
          <p:spPr bwMode="auto">
            <a:xfrm>
              <a:off x="4739456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0" name="Cylinder 109"/>
            <p:cNvSpPr/>
            <p:nvPr/>
          </p:nvSpPr>
          <p:spPr bwMode="auto">
            <a:xfrm>
              <a:off x="5773322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1" name="Cylinder 110"/>
            <p:cNvSpPr/>
            <p:nvPr/>
          </p:nvSpPr>
          <p:spPr bwMode="auto">
            <a:xfrm>
              <a:off x="5256389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2" name="Cylinder 111"/>
            <p:cNvSpPr/>
            <p:nvPr/>
          </p:nvSpPr>
          <p:spPr bwMode="auto">
            <a:xfrm>
              <a:off x="6290255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3" name="Cylinder 112"/>
            <p:cNvSpPr/>
            <p:nvPr/>
          </p:nvSpPr>
          <p:spPr bwMode="auto">
            <a:xfrm>
              <a:off x="6807188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4" name="Cylinder 113"/>
            <p:cNvSpPr/>
            <p:nvPr/>
          </p:nvSpPr>
          <p:spPr bwMode="auto">
            <a:xfrm>
              <a:off x="7324121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5" name="Cylinder 114"/>
            <p:cNvSpPr/>
            <p:nvPr/>
          </p:nvSpPr>
          <p:spPr bwMode="auto">
            <a:xfrm>
              <a:off x="7841054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6" name="Cylinder 115"/>
            <p:cNvSpPr/>
            <p:nvPr/>
          </p:nvSpPr>
          <p:spPr bwMode="auto">
            <a:xfrm>
              <a:off x="8874920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7" name="Cylinder 116"/>
            <p:cNvSpPr/>
            <p:nvPr/>
          </p:nvSpPr>
          <p:spPr bwMode="auto">
            <a:xfrm>
              <a:off x="8357987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8" name="Cylinder 117"/>
            <p:cNvSpPr/>
            <p:nvPr/>
          </p:nvSpPr>
          <p:spPr bwMode="auto">
            <a:xfrm>
              <a:off x="9391853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9" name="Cylinder 118"/>
            <p:cNvSpPr/>
            <p:nvPr/>
          </p:nvSpPr>
          <p:spPr bwMode="auto">
            <a:xfrm>
              <a:off x="9908786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0" name="Cylinder 119"/>
            <p:cNvSpPr/>
            <p:nvPr/>
          </p:nvSpPr>
          <p:spPr bwMode="auto">
            <a:xfrm>
              <a:off x="10942652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1" name="Cylinder 120"/>
            <p:cNvSpPr/>
            <p:nvPr/>
          </p:nvSpPr>
          <p:spPr bwMode="auto">
            <a:xfrm>
              <a:off x="10425719" y="43952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2" name="Cylinder 121"/>
            <p:cNvSpPr/>
            <p:nvPr/>
          </p:nvSpPr>
          <p:spPr bwMode="auto">
            <a:xfrm>
              <a:off x="1293236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3" name="Cylinder 122"/>
            <p:cNvSpPr/>
            <p:nvPr/>
          </p:nvSpPr>
          <p:spPr bwMode="auto">
            <a:xfrm>
              <a:off x="1810169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4" name="Cylinder 123"/>
            <p:cNvSpPr/>
            <p:nvPr/>
          </p:nvSpPr>
          <p:spPr bwMode="auto">
            <a:xfrm>
              <a:off x="2327102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5" name="Cylinder 124"/>
            <p:cNvSpPr/>
            <p:nvPr/>
          </p:nvSpPr>
          <p:spPr bwMode="auto">
            <a:xfrm>
              <a:off x="2844035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6" name="Cylinder 125"/>
            <p:cNvSpPr/>
            <p:nvPr/>
          </p:nvSpPr>
          <p:spPr bwMode="auto">
            <a:xfrm>
              <a:off x="3877901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7" name="Cylinder 126"/>
            <p:cNvSpPr/>
            <p:nvPr/>
          </p:nvSpPr>
          <p:spPr bwMode="auto">
            <a:xfrm>
              <a:off x="3360968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8" name="Cylinder 127"/>
            <p:cNvSpPr/>
            <p:nvPr/>
          </p:nvSpPr>
          <p:spPr bwMode="auto">
            <a:xfrm>
              <a:off x="4394834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9" name="Cylinder 128"/>
            <p:cNvSpPr/>
            <p:nvPr/>
          </p:nvSpPr>
          <p:spPr bwMode="auto">
            <a:xfrm>
              <a:off x="4911767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0" name="Cylinder 129"/>
            <p:cNvSpPr/>
            <p:nvPr/>
          </p:nvSpPr>
          <p:spPr bwMode="auto">
            <a:xfrm>
              <a:off x="5945633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1" name="Cylinder 130"/>
            <p:cNvSpPr/>
            <p:nvPr/>
          </p:nvSpPr>
          <p:spPr bwMode="auto">
            <a:xfrm>
              <a:off x="5428700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2" name="Cylinder 131"/>
            <p:cNvSpPr/>
            <p:nvPr/>
          </p:nvSpPr>
          <p:spPr bwMode="auto">
            <a:xfrm>
              <a:off x="6462566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3" name="Cylinder 132"/>
            <p:cNvSpPr/>
            <p:nvPr/>
          </p:nvSpPr>
          <p:spPr bwMode="auto">
            <a:xfrm>
              <a:off x="6979499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4" name="Cylinder 133"/>
            <p:cNvSpPr/>
            <p:nvPr/>
          </p:nvSpPr>
          <p:spPr bwMode="auto">
            <a:xfrm>
              <a:off x="7496432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5" name="Cylinder 134"/>
            <p:cNvSpPr/>
            <p:nvPr/>
          </p:nvSpPr>
          <p:spPr bwMode="auto">
            <a:xfrm>
              <a:off x="8013365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6" name="Cylinder 135"/>
            <p:cNvSpPr/>
            <p:nvPr/>
          </p:nvSpPr>
          <p:spPr bwMode="auto">
            <a:xfrm>
              <a:off x="9047231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7" name="Cylinder 136"/>
            <p:cNvSpPr/>
            <p:nvPr/>
          </p:nvSpPr>
          <p:spPr bwMode="auto">
            <a:xfrm>
              <a:off x="8530298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8" name="Cylinder 137"/>
            <p:cNvSpPr/>
            <p:nvPr/>
          </p:nvSpPr>
          <p:spPr bwMode="auto">
            <a:xfrm>
              <a:off x="9564164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9" name="Cylinder 138"/>
            <p:cNvSpPr/>
            <p:nvPr/>
          </p:nvSpPr>
          <p:spPr bwMode="auto">
            <a:xfrm>
              <a:off x="10081097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0" name="Cylinder 139"/>
            <p:cNvSpPr/>
            <p:nvPr/>
          </p:nvSpPr>
          <p:spPr bwMode="auto">
            <a:xfrm>
              <a:off x="11114963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1" name="Cylinder 140"/>
            <p:cNvSpPr/>
            <p:nvPr/>
          </p:nvSpPr>
          <p:spPr bwMode="auto">
            <a:xfrm>
              <a:off x="10598030" y="45476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2" name="Cylinder 141"/>
            <p:cNvSpPr/>
            <p:nvPr/>
          </p:nvSpPr>
          <p:spPr bwMode="auto">
            <a:xfrm>
              <a:off x="1465547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3" name="Cylinder 142"/>
            <p:cNvSpPr/>
            <p:nvPr/>
          </p:nvSpPr>
          <p:spPr bwMode="auto">
            <a:xfrm>
              <a:off x="1982480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4" name="Cylinder 143"/>
            <p:cNvSpPr/>
            <p:nvPr/>
          </p:nvSpPr>
          <p:spPr bwMode="auto">
            <a:xfrm>
              <a:off x="2499413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5" name="Cylinder 144"/>
            <p:cNvSpPr/>
            <p:nvPr/>
          </p:nvSpPr>
          <p:spPr bwMode="auto">
            <a:xfrm>
              <a:off x="3016346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6" name="Cylinder 145"/>
            <p:cNvSpPr/>
            <p:nvPr/>
          </p:nvSpPr>
          <p:spPr bwMode="auto">
            <a:xfrm>
              <a:off x="4050212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7" name="Cylinder 146"/>
            <p:cNvSpPr/>
            <p:nvPr/>
          </p:nvSpPr>
          <p:spPr bwMode="auto">
            <a:xfrm>
              <a:off x="3533279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8" name="Cylinder 147"/>
            <p:cNvSpPr/>
            <p:nvPr/>
          </p:nvSpPr>
          <p:spPr bwMode="auto">
            <a:xfrm>
              <a:off x="4567145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9" name="Cylinder 148"/>
            <p:cNvSpPr/>
            <p:nvPr/>
          </p:nvSpPr>
          <p:spPr bwMode="auto">
            <a:xfrm>
              <a:off x="5084078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0" name="Cylinder 149"/>
            <p:cNvSpPr/>
            <p:nvPr/>
          </p:nvSpPr>
          <p:spPr bwMode="auto">
            <a:xfrm>
              <a:off x="6117944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1" name="Cylinder 150"/>
            <p:cNvSpPr/>
            <p:nvPr/>
          </p:nvSpPr>
          <p:spPr bwMode="auto">
            <a:xfrm>
              <a:off x="5601011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2" name="Cylinder 151"/>
            <p:cNvSpPr/>
            <p:nvPr/>
          </p:nvSpPr>
          <p:spPr bwMode="auto">
            <a:xfrm>
              <a:off x="6634877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3" name="Cylinder 152"/>
            <p:cNvSpPr/>
            <p:nvPr/>
          </p:nvSpPr>
          <p:spPr bwMode="auto">
            <a:xfrm>
              <a:off x="7151810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4" name="Cylinder 153"/>
            <p:cNvSpPr/>
            <p:nvPr/>
          </p:nvSpPr>
          <p:spPr bwMode="auto">
            <a:xfrm>
              <a:off x="7668743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5" name="Cylinder 154"/>
            <p:cNvSpPr/>
            <p:nvPr/>
          </p:nvSpPr>
          <p:spPr bwMode="auto">
            <a:xfrm>
              <a:off x="8185676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6" name="Cylinder 155"/>
            <p:cNvSpPr/>
            <p:nvPr/>
          </p:nvSpPr>
          <p:spPr bwMode="auto">
            <a:xfrm>
              <a:off x="9219542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7" name="Cylinder 156"/>
            <p:cNvSpPr/>
            <p:nvPr/>
          </p:nvSpPr>
          <p:spPr bwMode="auto">
            <a:xfrm>
              <a:off x="8702609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8" name="Cylinder 157"/>
            <p:cNvSpPr/>
            <p:nvPr/>
          </p:nvSpPr>
          <p:spPr bwMode="auto">
            <a:xfrm>
              <a:off x="9736475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9" name="Cylinder 158"/>
            <p:cNvSpPr/>
            <p:nvPr/>
          </p:nvSpPr>
          <p:spPr bwMode="auto">
            <a:xfrm>
              <a:off x="10253408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60" name="Cylinder 159"/>
            <p:cNvSpPr/>
            <p:nvPr/>
          </p:nvSpPr>
          <p:spPr bwMode="auto">
            <a:xfrm>
              <a:off x="11287249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61" name="Cylinder 160"/>
            <p:cNvSpPr/>
            <p:nvPr/>
          </p:nvSpPr>
          <p:spPr bwMode="auto">
            <a:xfrm>
              <a:off x="10770341" y="4700093"/>
              <a:ext cx="360466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13" name="Rectangle 12"/>
          <p:cNvSpPr/>
          <p:nvPr/>
        </p:nvSpPr>
        <p:spPr bwMode="auto">
          <a:xfrm>
            <a:off x="3247464" y="5360544"/>
            <a:ext cx="1777641" cy="45713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3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9">
                <a:solidFill>
                  <a:srgbClr val="002050"/>
                </a:solidFill>
                <a:latin typeface="Segoe UI Semilight"/>
              </a:rPr>
              <a:t>Snapshot backups</a:t>
            </a:r>
          </a:p>
        </p:txBody>
      </p:sp>
      <p:sp>
        <p:nvSpPr>
          <p:cNvPr id="182" name="Rectangle 181"/>
          <p:cNvSpPr/>
          <p:nvPr/>
        </p:nvSpPr>
        <p:spPr bwMode="auto">
          <a:xfrm>
            <a:off x="7781173" y="5678073"/>
            <a:ext cx="1175522" cy="31692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365" fontAlgn="base">
              <a:spcBef>
                <a:spcPct val="0"/>
              </a:spcBef>
              <a:spcAft>
                <a:spcPct val="0"/>
              </a:spcAft>
            </a:pPr>
            <a:r>
              <a:rPr lang="en-US" sz="1399">
                <a:solidFill>
                  <a:srgbClr val="002050"/>
                </a:solidFill>
                <a:latin typeface="Segoe UI Semilight"/>
              </a:rPr>
              <a:t>Data</a:t>
            </a:r>
          </a:p>
        </p:txBody>
      </p:sp>
      <p:sp>
        <p:nvSpPr>
          <p:cNvPr id="183" name="Rectangle 182"/>
          <p:cNvSpPr/>
          <p:nvPr/>
        </p:nvSpPr>
        <p:spPr bwMode="auto">
          <a:xfrm>
            <a:off x="7781173" y="6059020"/>
            <a:ext cx="1175522" cy="31692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365" fontAlgn="base">
              <a:spcBef>
                <a:spcPct val="0"/>
              </a:spcBef>
              <a:spcAft>
                <a:spcPct val="0"/>
              </a:spcAft>
            </a:pPr>
            <a:r>
              <a:rPr lang="en-US" sz="1399">
                <a:solidFill>
                  <a:srgbClr val="002050"/>
                </a:solidFill>
                <a:latin typeface="Segoe UI Semilight"/>
              </a:rPr>
              <a:t>Log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BE28664-D43C-4055-B529-60B4FAEB6A93}"/>
              </a:ext>
            </a:extLst>
          </p:cNvPr>
          <p:cNvGrpSpPr/>
          <p:nvPr/>
        </p:nvGrpSpPr>
        <p:grpSpPr>
          <a:xfrm>
            <a:off x="9090179" y="5722338"/>
            <a:ext cx="639989" cy="653610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C834EFD8-E654-4E02-9431-6E63D7F56E73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EEC1BB06-311E-4197-A2EB-A56CDCB3B7FA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965373D5-8195-4322-935D-71BB84015F8B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FE4673C-727E-491C-8873-FC4D47B7F7CA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92ADD826-CF5F-4C23-B020-A436FADF68B0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9B33CE53-D71A-4F68-ACA4-10F66EA5D59C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812567F-1BE1-456B-992B-A1277EFCDE5D}"/>
              </a:ext>
            </a:extLst>
          </p:cNvPr>
          <p:cNvGrpSpPr/>
          <p:nvPr/>
        </p:nvGrpSpPr>
        <p:grpSpPr>
          <a:xfrm rot="16200000">
            <a:off x="9796382" y="5729563"/>
            <a:ext cx="639991" cy="653609"/>
            <a:chOff x="993735" y="4900958"/>
            <a:chExt cx="640082" cy="653701"/>
          </a:xfrm>
          <a:solidFill>
            <a:schemeClr val="tx2"/>
          </a:solidFill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BC2B0A77-5E25-4E96-A445-F136037A8AA2}"/>
                </a:ext>
              </a:extLst>
            </p:cNvPr>
            <p:cNvSpPr/>
            <p:nvPr/>
          </p:nvSpPr>
          <p:spPr bwMode="auto">
            <a:xfrm>
              <a:off x="993737" y="5478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132ED782-9EA2-40DD-A003-3F45C313535F}"/>
                </a:ext>
              </a:extLst>
            </p:cNvPr>
            <p:cNvSpPr/>
            <p:nvPr/>
          </p:nvSpPr>
          <p:spPr bwMode="auto">
            <a:xfrm>
              <a:off x="993737" y="5362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1E77FF30-B298-4421-B14E-1F9903576298}"/>
                </a:ext>
              </a:extLst>
            </p:cNvPr>
            <p:cNvSpPr/>
            <p:nvPr/>
          </p:nvSpPr>
          <p:spPr bwMode="auto">
            <a:xfrm>
              <a:off x="993736" y="52474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E26BC5E6-8866-4424-87D3-D2A8B8A77735}"/>
                </a:ext>
              </a:extLst>
            </p:cNvPr>
            <p:cNvSpPr/>
            <p:nvPr/>
          </p:nvSpPr>
          <p:spPr bwMode="auto">
            <a:xfrm>
              <a:off x="993736" y="51319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86FDA5A5-86D4-478B-A1FB-359D07EBE601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A837CB58-63E4-45EB-8EE9-2EBF1C03B423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64E2F72-15A7-476E-8CAC-A759E7B02031}"/>
              </a:ext>
            </a:extLst>
          </p:cNvPr>
          <p:cNvCxnSpPr/>
          <p:nvPr/>
        </p:nvCxnSpPr>
        <p:spPr>
          <a:xfrm>
            <a:off x="880642" y="2695285"/>
            <a:ext cx="10971243" cy="0"/>
          </a:xfrm>
          <a:prstGeom prst="line">
            <a:avLst/>
          </a:prstGeom>
          <a:ln w="12700">
            <a:solidFill>
              <a:schemeClr val="tx2">
                <a:alpha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F05E8D2F-D246-4830-A6F7-C0CEE6BFFE78}"/>
              </a:ext>
            </a:extLst>
          </p:cNvPr>
          <p:cNvSpPr txBox="1"/>
          <p:nvPr/>
        </p:nvSpPr>
        <p:spPr>
          <a:xfrm rot="16200000">
            <a:off x="69050" y="1816152"/>
            <a:ext cx="874469" cy="461531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 defTabSz="951047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037144-DBA0-4DFB-867D-8355E40A657B}"/>
              </a:ext>
            </a:extLst>
          </p:cNvPr>
          <p:cNvGrpSpPr/>
          <p:nvPr/>
        </p:nvGrpSpPr>
        <p:grpSpPr>
          <a:xfrm>
            <a:off x="5128310" y="1613096"/>
            <a:ext cx="2179856" cy="878393"/>
            <a:chOff x="1238204" y="1748518"/>
            <a:chExt cx="2180166" cy="878518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B9005634-37E0-4A1D-BBB7-5F4EA7D436FF}"/>
                </a:ext>
              </a:extLst>
            </p:cNvPr>
            <p:cNvSpPr/>
            <p:nvPr/>
          </p:nvSpPr>
          <p:spPr bwMode="auto">
            <a:xfrm>
              <a:off x="1238204" y="1748518"/>
              <a:ext cx="2180166" cy="87851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399">
                <a:solidFill>
                  <a:srgbClr val="002050"/>
                </a:solidFill>
                <a:latin typeface="Segoe UI Semilight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153EA957-DF5D-4CA7-8D07-9F4D0EE452CD}"/>
                </a:ext>
              </a:extLst>
            </p:cNvPr>
            <p:cNvSpPr/>
            <p:nvPr/>
          </p:nvSpPr>
          <p:spPr bwMode="auto">
            <a:xfrm>
              <a:off x="1354999" y="1854515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Cores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F5BAAA90-0FFC-43D9-AC12-1A715DED1B67}"/>
                </a:ext>
              </a:extLst>
            </p:cNvPr>
            <p:cNvSpPr/>
            <p:nvPr/>
          </p:nvSpPr>
          <p:spPr bwMode="auto">
            <a:xfrm>
              <a:off x="2367219" y="1854515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Memory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207C2EFD-49F3-496B-B3FF-6E9ECFFA5746}"/>
                </a:ext>
              </a:extLst>
            </p:cNvPr>
            <p:cNvSpPr/>
            <p:nvPr/>
          </p:nvSpPr>
          <p:spPr bwMode="auto">
            <a:xfrm>
              <a:off x="1354999" y="2205053"/>
              <a:ext cx="194657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SSD TempDB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0C20AF-6D45-46BD-A526-6EF30380F848}"/>
              </a:ext>
            </a:extLst>
          </p:cNvPr>
          <p:cNvGrpSpPr/>
          <p:nvPr/>
        </p:nvGrpSpPr>
        <p:grpSpPr>
          <a:xfrm>
            <a:off x="1244367" y="2993293"/>
            <a:ext cx="2179856" cy="878393"/>
            <a:chOff x="1243660" y="2993221"/>
            <a:chExt cx="2180166" cy="878518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0BF89D24-F462-4C54-B886-59537A60DDD6}"/>
                </a:ext>
              </a:extLst>
            </p:cNvPr>
            <p:cNvSpPr/>
            <p:nvPr/>
          </p:nvSpPr>
          <p:spPr bwMode="auto">
            <a:xfrm>
              <a:off x="1243660" y="2993221"/>
              <a:ext cx="2180166" cy="87851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399">
                <a:solidFill>
                  <a:srgbClr val="002050"/>
                </a:solidFill>
                <a:latin typeface="Segoe UI Semilight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B8D7AA9C-CF8D-44C1-917D-0CF29810CF64}"/>
                </a:ext>
              </a:extLst>
            </p:cNvPr>
            <p:cNvSpPr/>
            <p:nvPr/>
          </p:nvSpPr>
          <p:spPr bwMode="auto">
            <a:xfrm>
              <a:off x="1360455" y="3099218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Cores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C03D608-2383-4A71-8306-7328105E5261}"/>
                </a:ext>
              </a:extLst>
            </p:cNvPr>
            <p:cNvSpPr/>
            <p:nvPr/>
          </p:nvSpPr>
          <p:spPr bwMode="auto">
            <a:xfrm>
              <a:off x="2372675" y="3099218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Memory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36278000-944B-47B1-9BED-12DF649D0452}"/>
                </a:ext>
              </a:extLst>
            </p:cNvPr>
            <p:cNvSpPr/>
            <p:nvPr/>
          </p:nvSpPr>
          <p:spPr bwMode="auto">
            <a:xfrm>
              <a:off x="1360455" y="3449756"/>
              <a:ext cx="194657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SSD TempDB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466E1CD-2E04-434B-924C-4519E9AC44C8}"/>
              </a:ext>
            </a:extLst>
          </p:cNvPr>
          <p:cNvGrpSpPr/>
          <p:nvPr/>
        </p:nvGrpSpPr>
        <p:grpSpPr>
          <a:xfrm>
            <a:off x="5128310" y="2993293"/>
            <a:ext cx="2179856" cy="878393"/>
            <a:chOff x="5128155" y="2993221"/>
            <a:chExt cx="2180166" cy="878518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855727E-9AA7-45A8-9DE2-FE6FBFC13B56}"/>
                </a:ext>
              </a:extLst>
            </p:cNvPr>
            <p:cNvSpPr/>
            <p:nvPr/>
          </p:nvSpPr>
          <p:spPr bwMode="auto">
            <a:xfrm>
              <a:off x="5128155" y="2993221"/>
              <a:ext cx="2180166" cy="87851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399">
                <a:solidFill>
                  <a:srgbClr val="002050"/>
                </a:solidFill>
                <a:latin typeface="Segoe UI Semilight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ACAA916E-6F4D-45F9-BECF-D2D34D540A90}"/>
                </a:ext>
              </a:extLst>
            </p:cNvPr>
            <p:cNvSpPr/>
            <p:nvPr/>
          </p:nvSpPr>
          <p:spPr bwMode="auto">
            <a:xfrm>
              <a:off x="5244950" y="3099218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Cores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EA2E6CD6-C4AF-4792-ABF8-D87E75ACC97E}"/>
                </a:ext>
              </a:extLst>
            </p:cNvPr>
            <p:cNvSpPr/>
            <p:nvPr/>
          </p:nvSpPr>
          <p:spPr bwMode="auto">
            <a:xfrm>
              <a:off x="6257170" y="3099218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Memory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531E170-E854-4736-937F-F86F54F81CD4}"/>
                </a:ext>
              </a:extLst>
            </p:cNvPr>
            <p:cNvSpPr/>
            <p:nvPr/>
          </p:nvSpPr>
          <p:spPr bwMode="auto">
            <a:xfrm>
              <a:off x="5244950" y="3449756"/>
              <a:ext cx="194657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SSD TempDB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803AB9F-C792-49F2-9958-D5BB2C3D4C7A}"/>
              </a:ext>
            </a:extLst>
          </p:cNvPr>
          <p:cNvGrpSpPr/>
          <p:nvPr/>
        </p:nvGrpSpPr>
        <p:grpSpPr>
          <a:xfrm>
            <a:off x="9012254" y="2993293"/>
            <a:ext cx="2179856" cy="878393"/>
            <a:chOff x="9012649" y="2993221"/>
            <a:chExt cx="2180166" cy="878518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22540E3-9929-4148-9E74-7953D19649D0}"/>
                </a:ext>
              </a:extLst>
            </p:cNvPr>
            <p:cNvSpPr/>
            <p:nvPr/>
          </p:nvSpPr>
          <p:spPr bwMode="auto">
            <a:xfrm>
              <a:off x="9012649" y="2993221"/>
              <a:ext cx="2180166" cy="87851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399">
                <a:solidFill>
                  <a:srgbClr val="002050"/>
                </a:solidFill>
                <a:latin typeface="Segoe UI Semilight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F313789-27D6-46BD-94A0-500D473F8E9D}"/>
                </a:ext>
              </a:extLst>
            </p:cNvPr>
            <p:cNvSpPr/>
            <p:nvPr/>
          </p:nvSpPr>
          <p:spPr bwMode="auto">
            <a:xfrm>
              <a:off x="9129444" y="3099218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Cores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F1B85EEF-D60C-4E56-A9FC-2490722311F7}"/>
                </a:ext>
              </a:extLst>
            </p:cNvPr>
            <p:cNvSpPr/>
            <p:nvPr/>
          </p:nvSpPr>
          <p:spPr bwMode="auto">
            <a:xfrm>
              <a:off x="10141664" y="3099218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Memory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D31E1307-D215-4A6B-B97A-DAC241E9F944}"/>
                </a:ext>
              </a:extLst>
            </p:cNvPr>
            <p:cNvSpPr/>
            <p:nvPr/>
          </p:nvSpPr>
          <p:spPr bwMode="auto">
            <a:xfrm>
              <a:off x="9129444" y="3449756"/>
              <a:ext cx="194657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36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SSD TempDB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59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3B4879D-A09D-4419-A8AF-F1794AA7B5D5}"/>
              </a:ext>
            </a:extLst>
          </p:cNvPr>
          <p:cNvSpPr/>
          <p:nvPr/>
        </p:nvSpPr>
        <p:spPr bwMode="auto">
          <a:xfrm>
            <a:off x="1562175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A885E2-F139-4285-9B5F-D3374D312F83}"/>
              </a:ext>
            </a:extLst>
          </p:cNvPr>
          <p:cNvSpPr/>
          <p:nvPr/>
        </p:nvSpPr>
        <p:spPr bwMode="auto">
          <a:xfrm>
            <a:off x="2961840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C86360-9FE7-4CFA-A6BA-E2AC3455BE4D}"/>
              </a:ext>
            </a:extLst>
          </p:cNvPr>
          <p:cNvSpPr/>
          <p:nvPr/>
        </p:nvSpPr>
        <p:spPr bwMode="auto">
          <a:xfrm>
            <a:off x="4361504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E1F18B-E053-49DE-B6AD-EDDE40861976}"/>
              </a:ext>
            </a:extLst>
          </p:cNvPr>
          <p:cNvSpPr/>
          <p:nvPr/>
        </p:nvSpPr>
        <p:spPr bwMode="auto">
          <a:xfrm>
            <a:off x="5761169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3C268A-1E91-441D-9005-646D6C3C84CA}"/>
              </a:ext>
            </a:extLst>
          </p:cNvPr>
          <p:cNvSpPr/>
          <p:nvPr/>
        </p:nvSpPr>
        <p:spPr bwMode="auto">
          <a:xfrm>
            <a:off x="7160833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FA9C6C-0460-454C-8ED5-2ABF657E07DB}"/>
              </a:ext>
            </a:extLst>
          </p:cNvPr>
          <p:cNvSpPr/>
          <p:nvPr/>
        </p:nvSpPr>
        <p:spPr bwMode="auto">
          <a:xfrm>
            <a:off x="8560498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1105BA-1CC1-42A5-8C0B-B0FDA964D5C6}"/>
              </a:ext>
            </a:extLst>
          </p:cNvPr>
          <p:cNvSpPr/>
          <p:nvPr/>
        </p:nvSpPr>
        <p:spPr bwMode="auto">
          <a:xfrm>
            <a:off x="9960164" y="3040194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6A1DEB-CE11-48D4-81C0-6F817028F87D}"/>
              </a:ext>
            </a:extLst>
          </p:cNvPr>
          <p:cNvSpPr/>
          <p:nvPr/>
        </p:nvSpPr>
        <p:spPr bwMode="auto">
          <a:xfrm>
            <a:off x="5761169" y="1669777"/>
            <a:ext cx="914140" cy="914140"/>
          </a:xfrm>
          <a:prstGeom prst="ellipse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8D2EC0-4D2E-45E6-9D4F-D9734211A703}"/>
              </a:ext>
            </a:extLst>
          </p:cNvPr>
          <p:cNvSpPr txBox="1"/>
          <p:nvPr/>
        </p:nvSpPr>
        <p:spPr>
          <a:xfrm>
            <a:off x="14203" y="3284959"/>
            <a:ext cx="1436107" cy="431323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Compute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10228A-6938-43C4-A546-39A0E931D8B8}"/>
              </a:ext>
            </a:extLst>
          </p:cNvPr>
          <p:cNvSpPr txBox="1"/>
          <p:nvPr/>
        </p:nvSpPr>
        <p:spPr>
          <a:xfrm>
            <a:off x="135997" y="1824616"/>
            <a:ext cx="1184330" cy="431323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Control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838DB0-0B69-42B8-BA15-D70C0E1F74E8}"/>
              </a:ext>
            </a:extLst>
          </p:cNvPr>
          <p:cNvCxnSpPr>
            <a:cxnSpLocks/>
          </p:cNvCxnSpPr>
          <p:nvPr/>
        </p:nvCxnSpPr>
        <p:spPr>
          <a:xfrm>
            <a:off x="1647535" y="4224849"/>
            <a:ext cx="9141406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E1F33C-D52E-4307-BC0B-66AE904BE8BE}"/>
              </a:ext>
            </a:extLst>
          </p:cNvPr>
          <p:cNvSpPr/>
          <p:nvPr/>
        </p:nvSpPr>
        <p:spPr bwMode="auto">
          <a:xfrm>
            <a:off x="1562176" y="4674302"/>
            <a:ext cx="9312129" cy="182828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B2E42-3776-4F30-9A96-67CDB269DCF4}"/>
              </a:ext>
            </a:extLst>
          </p:cNvPr>
          <p:cNvSpPr txBox="1"/>
          <p:nvPr/>
        </p:nvSpPr>
        <p:spPr>
          <a:xfrm>
            <a:off x="135996" y="4745297"/>
            <a:ext cx="1222979" cy="848815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Remote</a:t>
            </a:r>
          </a:p>
          <a:p>
            <a:pPr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Storage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1055187-3A42-49CF-8A27-5DD775A14074}"/>
              </a:ext>
            </a:extLst>
          </p:cNvPr>
          <p:cNvSpPr/>
          <p:nvPr/>
        </p:nvSpPr>
        <p:spPr bwMode="auto">
          <a:xfrm>
            <a:off x="1776998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BDB537D-C9DD-49D6-947D-E4E3656CA73E}"/>
              </a:ext>
            </a:extLst>
          </p:cNvPr>
          <p:cNvSpPr/>
          <p:nvPr/>
        </p:nvSpPr>
        <p:spPr bwMode="auto">
          <a:xfrm>
            <a:off x="3176663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073EDBD-C015-4552-903D-CB05D7D451B8}"/>
              </a:ext>
            </a:extLst>
          </p:cNvPr>
          <p:cNvSpPr/>
          <p:nvPr/>
        </p:nvSpPr>
        <p:spPr bwMode="auto">
          <a:xfrm>
            <a:off x="4576327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9A7186AC-FED4-40E9-9F18-2D745CA0C11C}"/>
              </a:ext>
            </a:extLst>
          </p:cNvPr>
          <p:cNvSpPr/>
          <p:nvPr/>
        </p:nvSpPr>
        <p:spPr bwMode="auto">
          <a:xfrm>
            <a:off x="5975993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F4C5F0C-AF1E-41EF-BDFF-6F554EF69E37}"/>
              </a:ext>
            </a:extLst>
          </p:cNvPr>
          <p:cNvSpPr/>
          <p:nvPr/>
        </p:nvSpPr>
        <p:spPr bwMode="auto">
          <a:xfrm>
            <a:off x="7375659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78197635-6B26-46E3-9590-3FCA93197F64}"/>
              </a:ext>
            </a:extLst>
          </p:cNvPr>
          <p:cNvSpPr/>
          <p:nvPr/>
        </p:nvSpPr>
        <p:spPr bwMode="auto">
          <a:xfrm>
            <a:off x="8775323" y="4034641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9AB3EC77-8B9A-4686-B62E-B360EFA812ED}"/>
              </a:ext>
            </a:extLst>
          </p:cNvPr>
          <p:cNvSpPr/>
          <p:nvPr/>
        </p:nvSpPr>
        <p:spPr bwMode="auto">
          <a:xfrm>
            <a:off x="10171536" y="4019415"/>
            <a:ext cx="484494" cy="768742"/>
          </a:xfrm>
          <a:prstGeom prst="downArrow">
            <a:avLst>
              <a:gd name="adj1" fmla="val 100000"/>
              <a:gd name="adj2" fmla="val 50000"/>
            </a:avLst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5" name="Chord 14">
            <a:extLst>
              <a:ext uri="{FF2B5EF4-FFF2-40B4-BE49-F238E27FC236}">
                <a16:creationId xmlns:a16="http://schemas.microsoft.com/office/drawing/2014/main" id="{D7B74DD2-0B53-4E81-87E7-58B5C7C8349C}"/>
              </a:ext>
            </a:extLst>
          </p:cNvPr>
          <p:cNvSpPr/>
          <p:nvPr/>
        </p:nvSpPr>
        <p:spPr bwMode="auto">
          <a:xfrm>
            <a:off x="1607881" y="3089473"/>
            <a:ext cx="822727" cy="822727"/>
          </a:xfrm>
          <a:prstGeom prst="chord">
            <a:avLst>
              <a:gd name="adj1" fmla="val 135747"/>
              <a:gd name="adj2" fmla="val 10674792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" name="Chord 24">
            <a:extLst>
              <a:ext uri="{FF2B5EF4-FFF2-40B4-BE49-F238E27FC236}">
                <a16:creationId xmlns:a16="http://schemas.microsoft.com/office/drawing/2014/main" id="{15CAF78E-E90A-4649-A0FD-6AB2B450E2AF}"/>
              </a:ext>
            </a:extLst>
          </p:cNvPr>
          <p:cNvSpPr/>
          <p:nvPr/>
        </p:nvSpPr>
        <p:spPr bwMode="auto">
          <a:xfrm>
            <a:off x="3007546" y="3089473"/>
            <a:ext cx="822727" cy="822727"/>
          </a:xfrm>
          <a:prstGeom prst="chord">
            <a:avLst>
              <a:gd name="adj1" fmla="val 135747"/>
              <a:gd name="adj2" fmla="val 10674792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" name="Chord 25">
            <a:extLst>
              <a:ext uri="{FF2B5EF4-FFF2-40B4-BE49-F238E27FC236}">
                <a16:creationId xmlns:a16="http://schemas.microsoft.com/office/drawing/2014/main" id="{EE967CE1-169D-4E16-BDA0-3F142E66CC93}"/>
              </a:ext>
            </a:extLst>
          </p:cNvPr>
          <p:cNvSpPr/>
          <p:nvPr/>
        </p:nvSpPr>
        <p:spPr bwMode="auto">
          <a:xfrm>
            <a:off x="4408239" y="3089473"/>
            <a:ext cx="822727" cy="822727"/>
          </a:xfrm>
          <a:prstGeom prst="chord">
            <a:avLst>
              <a:gd name="adj1" fmla="val 135747"/>
              <a:gd name="adj2" fmla="val 10674792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" name="Chord 26">
            <a:extLst>
              <a:ext uri="{FF2B5EF4-FFF2-40B4-BE49-F238E27FC236}">
                <a16:creationId xmlns:a16="http://schemas.microsoft.com/office/drawing/2014/main" id="{EC1C9C6D-698D-4870-B2E6-DD475240102C}"/>
              </a:ext>
            </a:extLst>
          </p:cNvPr>
          <p:cNvSpPr/>
          <p:nvPr/>
        </p:nvSpPr>
        <p:spPr bwMode="auto">
          <a:xfrm>
            <a:off x="5806875" y="3089473"/>
            <a:ext cx="822727" cy="822727"/>
          </a:xfrm>
          <a:prstGeom prst="chord">
            <a:avLst>
              <a:gd name="adj1" fmla="val 135747"/>
              <a:gd name="adj2" fmla="val 10674792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8" name="Chord 27">
            <a:extLst>
              <a:ext uri="{FF2B5EF4-FFF2-40B4-BE49-F238E27FC236}">
                <a16:creationId xmlns:a16="http://schemas.microsoft.com/office/drawing/2014/main" id="{B362D4D9-72F3-466A-9F49-21A81FDFFDFD}"/>
              </a:ext>
            </a:extLst>
          </p:cNvPr>
          <p:cNvSpPr/>
          <p:nvPr/>
        </p:nvSpPr>
        <p:spPr bwMode="auto">
          <a:xfrm>
            <a:off x="7206538" y="3089473"/>
            <a:ext cx="822727" cy="822727"/>
          </a:xfrm>
          <a:prstGeom prst="chord">
            <a:avLst>
              <a:gd name="adj1" fmla="val 135747"/>
              <a:gd name="adj2" fmla="val 10674792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" name="Chord 28">
            <a:extLst>
              <a:ext uri="{FF2B5EF4-FFF2-40B4-BE49-F238E27FC236}">
                <a16:creationId xmlns:a16="http://schemas.microsoft.com/office/drawing/2014/main" id="{2D009EE4-6F7F-4ACA-A6A5-602FD83A5CCA}"/>
              </a:ext>
            </a:extLst>
          </p:cNvPr>
          <p:cNvSpPr/>
          <p:nvPr/>
        </p:nvSpPr>
        <p:spPr bwMode="auto">
          <a:xfrm>
            <a:off x="8606204" y="3089473"/>
            <a:ext cx="822727" cy="822727"/>
          </a:xfrm>
          <a:prstGeom prst="chord">
            <a:avLst>
              <a:gd name="adj1" fmla="val 135747"/>
              <a:gd name="adj2" fmla="val 10674792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" name="Chord 29">
            <a:extLst>
              <a:ext uri="{FF2B5EF4-FFF2-40B4-BE49-F238E27FC236}">
                <a16:creationId xmlns:a16="http://schemas.microsoft.com/office/drawing/2014/main" id="{F03C369C-7909-474F-8EB2-9B01FE00BA2B}"/>
              </a:ext>
            </a:extLst>
          </p:cNvPr>
          <p:cNvSpPr/>
          <p:nvPr/>
        </p:nvSpPr>
        <p:spPr bwMode="auto">
          <a:xfrm>
            <a:off x="10002418" y="3089473"/>
            <a:ext cx="822727" cy="822727"/>
          </a:xfrm>
          <a:prstGeom prst="chord">
            <a:avLst>
              <a:gd name="adj1" fmla="val 135747"/>
              <a:gd name="adj2" fmla="val 10674792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0BDDD6-6FF6-48A3-962C-37654BFB4DF6}"/>
              </a:ext>
            </a:extLst>
          </p:cNvPr>
          <p:cNvSpPr txBox="1"/>
          <p:nvPr/>
        </p:nvSpPr>
        <p:spPr>
          <a:xfrm>
            <a:off x="10953844" y="3292651"/>
            <a:ext cx="1376269" cy="848815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algn="ctr"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Adaptive</a:t>
            </a:r>
          </a:p>
          <a:p>
            <a:pPr algn="ctr" defTabSz="932634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353535"/>
                </a:solidFill>
                <a:latin typeface="Segoe UI Semilight"/>
              </a:rPr>
              <a:t>Cache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245B3BA-74F3-4FF6-A86B-1553ACF4AB94}"/>
              </a:ext>
            </a:extLst>
          </p:cNvPr>
          <p:cNvSpPr txBox="1">
            <a:spLocks/>
          </p:cNvSpPr>
          <p:nvPr/>
        </p:nvSpPr>
        <p:spPr>
          <a:xfrm>
            <a:off x="1888615" y="-18710"/>
            <a:ext cx="9723227" cy="1351952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80"/>
              <a:t>Next Generation Architecture</a:t>
            </a:r>
            <a:br>
              <a:rPr lang="en-GB" sz="4080"/>
            </a:br>
            <a:r>
              <a:rPr lang="en-GB" sz="2448" i="1"/>
              <a:t>Adaptive caching</a:t>
            </a:r>
          </a:p>
        </p:txBody>
      </p:sp>
    </p:spTree>
    <p:extLst>
      <p:ext uri="{BB962C8B-B14F-4D97-AF65-F5344CB8AC3E}">
        <p14:creationId xmlns:p14="http://schemas.microsoft.com/office/powerpoint/2010/main" val="41343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9" grpId="0" animBg="1"/>
      <p:bldP spid="20" grpId="0"/>
      <p:bldP spid="3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15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Flowchart: Process 91">
            <a:extLst/>
          </p:cNvPr>
          <p:cNvSpPr/>
          <p:nvPr/>
        </p:nvSpPr>
        <p:spPr bwMode="auto">
          <a:xfrm>
            <a:off x="171414" y="4218026"/>
            <a:ext cx="10969688" cy="2660326"/>
          </a:xfrm>
          <a:prstGeom prst="flowChartProcess">
            <a:avLst/>
          </a:prstGeom>
          <a:solidFill>
            <a:schemeClr val="tx2">
              <a:alpha val="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57" name="Trapezoid 156"/>
          <p:cNvSpPr/>
          <p:nvPr/>
        </p:nvSpPr>
        <p:spPr bwMode="auto">
          <a:xfrm>
            <a:off x="7923666" y="4369568"/>
            <a:ext cx="819071" cy="265361"/>
          </a:xfrm>
          <a:prstGeom prst="trapezoid">
            <a:avLst>
              <a:gd name="adj" fmla="val 54958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4671A-0155-4CA7-AE5D-D583BC4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186" y="-18710"/>
            <a:ext cx="7533656" cy="1351952"/>
          </a:xfrm>
        </p:spPr>
        <p:txBody>
          <a:bodyPr>
            <a:normAutofit/>
          </a:bodyPr>
          <a:lstStyle/>
          <a:p>
            <a:r>
              <a:rPr lang="en-GB" sz="4080" dirty="0"/>
              <a:t>Next Generation Architecture</a:t>
            </a:r>
            <a:br>
              <a:rPr lang="en-GB" sz="4080" dirty="0"/>
            </a:br>
            <a:r>
              <a:rPr lang="en-GB" sz="2448" i="1" dirty="0"/>
              <a:t>bottomless storage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657D77-7CD2-4BC2-9EC4-9869D207196E}"/>
              </a:ext>
            </a:extLst>
          </p:cNvPr>
          <p:cNvGrpSpPr/>
          <p:nvPr/>
        </p:nvGrpSpPr>
        <p:grpSpPr>
          <a:xfrm>
            <a:off x="9050560" y="4659766"/>
            <a:ext cx="639898" cy="653519"/>
            <a:chOff x="993735" y="4900958"/>
            <a:chExt cx="640080" cy="653703"/>
          </a:xfrm>
          <a:solidFill>
            <a:schemeClr val="tx2"/>
          </a:solidFill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224F0414-BB2C-45B3-890E-76D24D8B9A86}"/>
                </a:ext>
              </a:extLst>
            </p:cNvPr>
            <p:cNvSpPr/>
            <p:nvPr/>
          </p:nvSpPr>
          <p:spPr bwMode="auto">
            <a:xfrm>
              <a:off x="993735" y="5478461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6017FBD8-F63D-4F43-8851-A6B78B1A74CE}"/>
                </a:ext>
              </a:extLst>
            </p:cNvPr>
            <p:cNvSpPr/>
            <p:nvPr/>
          </p:nvSpPr>
          <p:spPr bwMode="auto">
            <a:xfrm>
              <a:off x="993735" y="5362960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90020E70-8979-4A1D-B8D1-E54354E1CFCB}"/>
                </a:ext>
              </a:extLst>
            </p:cNvPr>
            <p:cNvSpPr/>
            <p:nvPr/>
          </p:nvSpPr>
          <p:spPr bwMode="auto">
            <a:xfrm>
              <a:off x="993735" y="5247459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11AB3D0-8EFD-4A03-AD05-E886DF8E2A5C}"/>
                </a:ext>
              </a:extLst>
            </p:cNvPr>
            <p:cNvSpPr/>
            <p:nvPr/>
          </p:nvSpPr>
          <p:spPr bwMode="auto">
            <a:xfrm>
              <a:off x="993735" y="5131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9C7D5E0-9C0A-439C-991F-3A16D02C701F}"/>
                </a:ext>
              </a:extLst>
            </p:cNvPr>
            <p:cNvSpPr/>
            <p:nvPr/>
          </p:nvSpPr>
          <p:spPr bwMode="auto">
            <a:xfrm>
              <a:off x="993735" y="5016457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1008C548-0AC8-429D-96F6-126F6D1C8EC8}"/>
                </a:ext>
              </a:extLst>
            </p:cNvPr>
            <p:cNvSpPr/>
            <p:nvPr/>
          </p:nvSpPr>
          <p:spPr bwMode="auto">
            <a:xfrm>
              <a:off x="993735" y="4900958"/>
              <a:ext cx="640080" cy="7620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77FC3E-7FA9-48CF-AC97-5E1B8638D4E0}"/>
              </a:ext>
            </a:extLst>
          </p:cNvPr>
          <p:cNvGrpSpPr/>
          <p:nvPr/>
        </p:nvGrpSpPr>
        <p:grpSpPr>
          <a:xfrm>
            <a:off x="1002775" y="3760141"/>
            <a:ext cx="10678356" cy="670370"/>
            <a:chOff x="895582" y="4124280"/>
            <a:chExt cx="10681385" cy="670560"/>
          </a:xfrm>
        </p:grpSpPr>
        <p:sp>
          <p:nvSpPr>
            <p:cNvPr id="95" name="Cylinder 94"/>
            <p:cNvSpPr/>
            <p:nvPr/>
          </p:nvSpPr>
          <p:spPr bwMode="auto">
            <a:xfrm>
              <a:off x="895582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6" name="Cylinder 95"/>
            <p:cNvSpPr/>
            <p:nvPr/>
          </p:nvSpPr>
          <p:spPr bwMode="auto">
            <a:xfrm>
              <a:off x="1420105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7" name="Cylinder 96"/>
            <p:cNvSpPr/>
            <p:nvPr/>
          </p:nvSpPr>
          <p:spPr bwMode="auto">
            <a:xfrm>
              <a:off x="1944628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8" name="Cylinder 97"/>
            <p:cNvSpPr/>
            <p:nvPr/>
          </p:nvSpPr>
          <p:spPr bwMode="auto">
            <a:xfrm>
              <a:off x="2469151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9" name="Cylinder 98"/>
            <p:cNvSpPr/>
            <p:nvPr/>
          </p:nvSpPr>
          <p:spPr bwMode="auto">
            <a:xfrm>
              <a:off x="3518197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0" name="Cylinder 99"/>
            <p:cNvSpPr/>
            <p:nvPr/>
          </p:nvSpPr>
          <p:spPr bwMode="auto">
            <a:xfrm>
              <a:off x="2993674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1" name="Cylinder 100"/>
            <p:cNvSpPr/>
            <p:nvPr/>
          </p:nvSpPr>
          <p:spPr bwMode="auto">
            <a:xfrm>
              <a:off x="4042720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2" name="Cylinder 101"/>
            <p:cNvSpPr/>
            <p:nvPr/>
          </p:nvSpPr>
          <p:spPr bwMode="auto">
            <a:xfrm>
              <a:off x="4567243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3" name="Cylinder 102"/>
            <p:cNvSpPr/>
            <p:nvPr/>
          </p:nvSpPr>
          <p:spPr bwMode="auto">
            <a:xfrm>
              <a:off x="5616289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4" name="Cylinder 103"/>
            <p:cNvSpPr/>
            <p:nvPr/>
          </p:nvSpPr>
          <p:spPr bwMode="auto">
            <a:xfrm>
              <a:off x="5091766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5" name="Cylinder 104"/>
            <p:cNvSpPr/>
            <p:nvPr/>
          </p:nvSpPr>
          <p:spPr bwMode="auto">
            <a:xfrm>
              <a:off x="6140812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6" name="Cylinder 105"/>
            <p:cNvSpPr/>
            <p:nvPr/>
          </p:nvSpPr>
          <p:spPr bwMode="auto">
            <a:xfrm>
              <a:off x="6665335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7" name="Cylinder 106"/>
            <p:cNvSpPr/>
            <p:nvPr/>
          </p:nvSpPr>
          <p:spPr bwMode="auto">
            <a:xfrm>
              <a:off x="7189858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8" name="Cylinder 107"/>
            <p:cNvSpPr/>
            <p:nvPr/>
          </p:nvSpPr>
          <p:spPr bwMode="auto">
            <a:xfrm>
              <a:off x="7714381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9" name="Cylinder 108"/>
            <p:cNvSpPr/>
            <p:nvPr/>
          </p:nvSpPr>
          <p:spPr bwMode="auto">
            <a:xfrm>
              <a:off x="8763427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0" name="Cylinder 109"/>
            <p:cNvSpPr/>
            <p:nvPr/>
          </p:nvSpPr>
          <p:spPr bwMode="auto">
            <a:xfrm>
              <a:off x="8238904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1" name="Cylinder 110"/>
            <p:cNvSpPr/>
            <p:nvPr/>
          </p:nvSpPr>
          <p:spPr bwMode="auto">
            <a:xfrm>
              <a:off x="9287950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2" name="Cylinder 111"/>
            <p:cNvSpPr/>
            <p:nvPr/>
          </p:nvSpPr>
          <p:spPr bwMode="auto">
            <a:xfrm>
              <a:off x="9812473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3" name="Cylinder 112"/>
            <p:cNvSpPr/>
            <p:nvPr/>
          </p:nvSpPr>
          <p:spPr bwMode="auto">
            <a:xfrm>
              <a:off x="10861519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4" name="Cylinder 113"/>
            <p:cNvSpPr/>
            <p:nvPr/>
          </p:nvSpPr>
          <p:spPr bwMode="auto">
            <a:xfrm>
              <a:off x="10336996" y="41242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5" name="Cylinder 114"/>
            <p:cNvSpPr/>
            <p:nvPr/>
          </p:nvSpPr>
          <p:spPr bwMode="auto">
            <a:xfrm>
              <a:off x="1070423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6" name="Cylinder 115"/>
            <p:cNvSpPr/>
            <p:nvPr/>
          </p:nvSpPr>
          <p:spPr bwMode="auto">
            <a:xfrm>
              <a:off x="1594946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7" name="Cylinder 116"/>
            <p:cNvSpPr/>
            <p:nvPr/>
          </p:nvSpPr>
          <p:spPr bwMode="auto">
            <a:xfrm>
              <a:off x="2119469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8" name="Cylinder 117"/>
            <p:cNvSpPr/>
            <p:nvPr/>
          </p:nvSpPr>
          <p:spPr bwMode="auto">
            <a:xfrm>
              <a:off x="2643992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9" name="Cylinder 118"/>
            <p:cNvSpPr/>
            <p:nvPr/>
          </p:nvSpPr>
          <p:spPr bwMode="auto">
            <a:xfrm>
              <a:off x="3693038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0" name="Cylinder 119"/>
            <p:cNvSpPr/>
            <p:nvPr/>
          </p:nvSpPr>
          <p:spPr bwMode="auto">
            <a:xfrm>
              <a:off x="3168515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1" name="Cylinder 120"/>
            <p:cNvSpPr/>
            <p:nvPr/>
          </p:nvSpPr>
          <p:spPr bwMode="auto">
            <a:xfrm>
              <a:off x="4217561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2" name="Cylinder 121"/>
            <p:cNvSpPr/>
            <p:nvPr/>
          </p:nvSpPr>
          <p:spPr bwMode="auto">
            <a:xfrm>
              <a:off x="4742084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3" name="Cylinder 122"/>
            <p:cNvSpPr/>
            <p:nvPr/>
          </p:nvSpPr>
          <p:spPr bwMode="auto">
            <a:xfrm>
              <a:off x="5791130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4" name="Cylinder 123"/>
            <p:cNvSpPr/>
            <p:nvPr/>
          </p:nvSpPr>
          <p:spPr bwMode="auto">
            <a:xfrm>
              <a:off x="5266607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5" name="Cylinder 124"/>
            <p:cNvSpPr/>
            <p:nvPr/>
          </p:nvSpPr>
          <p:spPr bwMode="auto">
            <a:xfrm>
              <a:off x="6315653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6" name="Cylinder 125"/>
            <p:cNvSpPr/>
            <p:nvPr/>
          </p:nvSpPr>
          <p:spPr bwMode="auto">
            <a:xfrm>
              <a:off x="6840176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7" name="Cylinder 126"/>
            <p:cNvSpPr/>
            <p:nvPr/>
          </p:nvSpPr>
          <p:spPr bwMode="auto">
            <a:xfrm>
              <a:off x="7364699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8" name="Cylinder 127"/>
            <p:cNvSpPr/>
            <p:nvPr/>
          </p:nvSpPr>
          <p:spPr bwMode="auto">
            <a:xfrm>
              <a:off x="7889222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9" name="Cylinder 128"/>
            <p:cNvSpPr/>
            <p:nvPr/>
          </p:nvSpPr>
          <p:spPr bwMode="auto">
            <a:xfrm>
              <a:off x="8938268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0" name="Cylinder 129"/>
            <p:cNvSpPr/>
            <p:nvPr/>
          </p:nvSpPr>
          <p:spPr bwMode="auto">
            <a:xfrm>
              <a:off x="8413745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1" name="Cylinder 130"/>
            <p:cNvSpPr/>
            <p:nvPr/>
          </p:nvSpPr>
          <p:spPr bwMode="auto">
            <a:xfrm>
              <a:off x="9462791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2" name="Cylinder 131"/>
            <p:cNvSpPr/>
            <p:nvPr/>
          </p:nvSpPr>
          <p:spPr bwMode="auto">
            <a:xfrm>
              <a:off x="9987314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3" name="Cylinder 132"/>
            <p:cNvSpPr/>
            <p:nvPr/>
          </p:nvSpPr>
          <p:spPr bwMode="auto">
            <a:xfrm>
              <a:off x="11036360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4" name="Cylinder 133"/>
            <p:cNvSpPr/>
            <p:nvPr/>
          </p:nvSpPr>
          <p:spPr bwMode="auto">
            <a:xfrm>
              <a:off x="10511837" y="42766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5" name="Cylinder 134"/>
            <p:cNvSpPr/>
            <p:nvPr/>
          </p:nvSpPr>
          <p:spPr bwMode="auto">
            <a:xfrm>
              <a:off x="1245264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6" name="Cylinder 135"/>
            <p:cNvSpPr/>
            <p:nvPr/>
          </p:nvSpPr>
          <p:spPr bwMode="auto">
            <a:xfrm>
              <a:off x="1769787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7" name="Cylinder 136"/>
            <p:cNvSpPr/>
            <p:nvPr/>
          </p:nvSpPr>
          <p:spPr bwMode="auto">
            <a:xfrm>
              <a:off x="2294310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8" name="Cylinder 137"/>
            <p:cNvSpPr/>
            <p:nvPr/>
          </p:nvSpPr>
          <p:spPr bwMode="auto">
            <a:xfrm>
              <a:off x="2818833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9" name="Cylinder 138"/>
            <p:cNvSpPr/>
            <p:nvPr/>
          </p:nvSpPr>
          <p:spPr bwMode="auto">
            <a:xfrm>
              <a:off x="3867879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0" name="Cylinder 139"/>
            <p:cNvSpPr/>
            <p:nvPr/>
          </p:nvSpPr>
          <p:spPr bwMode="auto">
            <a:xfrm>
              <a:off x="3343356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1" name="Cylinder 140"/>
            <p:cNvSpPr/>
            <p:nvPr/>
          </p:nvSpPr>
          <p:spPr bwMode="auto">
            <a:xfrm>
              <a:off x="4392402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2" name="Cylinder 141"/>
            <p:cNvSpPr/>
            <p:nvPr/>
          </p:nvSpPr>
          <p:spPr bwMode="auto">
            <a:xfrm>
              <a:off x="4916925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3" name="Cylinder 142"/>
            <p:cNvSpPr/>
            <p:nvPr/>
          </p:nvSpPr>
          <p:spPr bwMode="auto">
            <a:xfrm>
              <a:off x="5965971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4" name="Cylinder 143"/>
            <p:cNvSpPr/>
            <p:nvPr/>
          </p:nvSpPr>
          <p:spPr bwMode="auto">
            <a:xfrm>
              <a:off x="5441448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5" name="Cylinder 144"/>
            <p:cNvSpPr/>
            <p:nvPr/>
          </p:nvSpPr>
          <p:spPr bwMode="auto">
            <a:xfrm>
              <a:off x="6490494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6" name="Cylinder 145"/>
            <p:cNvSpPr/>
            <p:nvPr/>
          </p:nvSpPr>
          <p:spPr bwMode="auto">
            <a:xfrm>
              <a:off x="7015017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7" name="Cylinder 146"/>
            <p:cNvSpPr/>
            <p:nvPr/>
          </p:nvSpPr>
          <p:spPr bwMode="auto">
            <a:xfrm>
              <a:off x="7539540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8" name="Cylinder 147"/>
            <p:cNvSpPr/>
            <p:nvPr/>
          </p:nvSpPr>
          <p:spPr bwMode="auto">
            <a:xfrm>
              <a:off x="8064063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9" name="Cylinder 148"/>
            <p:cNvSpPr/>
            <p:nvPr/>
          </p:nvSpPr>
          <p:spPr bwMode="auto">
            <a:xfrm>
              <a:off x="9113109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0" name="Cylinder 149"/>
            <p:cNvSpPr/>
            <p:nvPr/>
          </p:nvSpPr>
          <p:spPr bwMode="auto">
            <a:xfrm>
              <a:off x="8588586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1" name="Cylinder 150"/>
            <p:cNvSpPr/>
            <p:nvPr/>
          </p:nvSpPr>
          <p:spPr bwMode="auto">
            <a:xfrm>
              <a:off x="9637632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2" name="Cylinder 151"/>
            <p:cNvSpPr/>
            <p:nvPr/>
          </p:nvSpPr>
          <p:spPr bwMode="auto">
            <a:xfrm>
              <a:off x="10162155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3" name="Cylinder 152"/>
            <p:cNvSpPr/>
            <p:nvPr/>
          </p:nvSpPr>
          <p:spPr bwMode="auto">
            <a:xfrm>
              <a:off x="11211207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54" name="Cylinder 153"/>
            <p:cNvSpPr/>
            <p:nvPr/>
          </p:nvSpPr>
          <p:spPr bwMode="auto">
            <a:xfrm>
              <a:off x="10686678" y="4429080"/>
              <a:ext cx="365760" cy="365760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201" name="Rectangle: Rounded Corners 200">
            <a:extLst/>
          </p:cNvPr>
          <p:cNvSpPr/>
          <p:nvPr/>
        </p:nvSpPr>
        <p:spPr bwMode="auto">
          <a:xfrm rot="5400000">
            <a:off x="91347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2" name="Rectangle: Rounded Corners 201">
            <a:extLst/>
          </p:cNvPr>
          <p:cNvSpPr/>
          <p:nvPr/>
        </p:nvSpPr>
        <p:spPr bwMode="auto">
          <a:xfrm rot="5400000">
            <a:off x="100885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3" name="Rectangle: Rounded Corners 202">
            <a:extLst/>
          </p:cNvPr>
          <p:cNvSpPr/>
          <p:nvPr/>
        </p:nvSpPr>
        <p:spPr bwMode="auto">
          <a:xfrm rot="5400000">
            <a:off x="110423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4" name="Rectangle: Rounded Corners 203">
            <a:extLst/>
          </p:cNvPr>
          <p:cNvSpPr/>
          <p:nvPr/>
        </p:nvSpPr>
        <p:spPr bwMode="auto">
          <a:xfrm rot="5400000">
            <a:off x="119961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5" name="Rectangle: Rounded Corners 204">
            <a:extLst/>
          </p:cNvPr>
          <p:cNvSpPr/>
          <p:nvPr/>
        </p:nvSpPr>
        <p:spPr bwMode="auto">
          <a:xfrm rot="5400000">
            <a:off x="129499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6" name="Rectangle: Rounded Corners 205">
            <a:extLst/>
          </p:cNvPr>
          <p:cNvSpPr/>
          <p:nvPr/>
        </p:nvSpPr>
        <p:spPr bwMode="auto">
          <a:xfrm rot="5400000">
            <a:off x="139037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7" name="Rectangle: Rounded Corners 206">
            <a:extLst/>
          </p:cNvPr>
          <p:cNvSpPr/>
          <p:nvPr/>
        </p:nvSpPr>
        <p:spPr bwMode="auto">
          <a:xfrm rot="5400000">
            <a:off x="148575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8" name="Rectangle: Rounded Corners 207">
            <a:extLst/>
          </p:cNvPr>
          <p:cNvSpPr/>
          <p:nvPr/>
        </p:nvSpPr>
        <p:spPr bwMode="auto">
          <a:xfrm rot="5400000">
            <a:off x="158113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09" name="Rectangle: Rounded Corners 208">
            <a:extLst/>
          </p:cNvPr>
          <p:cNvSpPr/>
          <p:nvPr/>
        </p:nvSpPr>
        <p:spPr bwMode="auto">
          <a:xfrm rot="5400000">
            <a:off x="167651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0" name="Rectangle: Rounded Corners 209">
            <a:extLst/>
          </p:cNvPr>
          <p:cNvSpPr/>
          <p:nvPr/>
        </p:nvSpPr>
        <p:spPr bwMode="auto">
          <a:xfrm rot="5400000">
            <a:off x="177189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1" name="Rectangle: Rounded Corners 210">
            <a:extLst/>
          </p:cNvPr>
          <p:cNvSpPr/>
          <p:nvPr/>
        </p:nvSpPr>
        <p:spPr bwMode="auto">
          <a:xfrm rot="5400000">
            <a:off x="186727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2" name="Rectangle: Rounded Corners 211">
            <a:extLst/>
          </p:cNvPr>
          <p:cNvSpPr/>
          <p:nvPr/>
        </p:nvSpPr>
        <p:spPr bwMode="auto">
          <a:xfrm rot="5400000">
            <a:off x="196265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3" name="Rectangle: Rounded Corners 212">
            <a:extLst/>
          </p:cNvPr>
          <p:cNvSpPr/>
          <p:nvPr/>
        </p:nvSpPr>
        <p:spPr bwMode="auto">
          <a:xfrm rot="5400000">
            <a:off x="205803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4" name="Rectangle: Rounded Corners 213">
            <a:extLst/>
          </p:cNvPr>
          <p:cNvSpPr/>
          <p:nvPr/>
        </p:nvSpPr>
        <p:spPr bwMode="auto">
          <a:xfrm rot="5400000">
            <a:off x="215341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5" name="Rectangle: Rounded Corners 214">
            <a:extLst/>
          </p:cNvPr>
          <p:cNvSpPr/>
          <p:nvPr/>
        </p:nvSpPr>
        <p:spPr bwMode="auto">
          <a:xfrm rot="5400000">
            <a:off x="224879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6" name="Rectangle: Rounded Corners 215">
            <a:extLst/>
          </p:cNvPr>
          <p:cNvSpPr/>
          <p:nvPr/>
        </p:nvSpPr>
        <p:spPr bwMode="auto">
          <a:xfrm rot="5400000">
            <a:off x="234417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7" name="Rectangle: Rounded Corners 216">
            <a:extLst/>
          </p:cNvPr>
          <p:cNvSpPr/>
          <p:nvPr/>
        </p:nvSpPr>
        <p:spPr bwMode="auto">
          <a:xfrm rot="5400000">
            <a:off x="243955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8" name="Rectangle: Rounded Corners 217">
            <a:extLst/>
          </p:cNvPr>
          <p:cNvSpPr/>
          <p:nvPr/>
        </p:nvSpPr>
        <p:spPr bwMode="auto">
          <a:xfrm rot="5400000">
            <a:off x="253493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19" name="Rectangle: Rounded Corners 218">
            <a:extLst/>
          </p:cNvPr>
          <p:cNvSpPr/>
          <p:nvPr/>
        </p:nvSpPr>
        <p:spPr bwMode="auto">
          <a:xfrm rot="5400000">
            <a:off x="263031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0" name="Rectangle: Rounded Corners 219">
            <a:extLst/>
          </p:cNvPr>
          <p:cNvSpPr/>
          <p:nvPr/>
        </p:nvSpPr>
        <p:spPr bwMode="auto">
          <a:xfrm rot="5400000">
            <a:off x="272569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1" name="Rectangle: Rounded Corners 220">
            <a:extLst/>
          </p:cNvPr>
          <p:cNvSpPr/>
          <p:nvPr/>
        </p:nvSpPr>
        <p:spPr bwMode="auto">
          <a:xfrm rot="5400000">
            <a:off x="282107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2" name="Rectangle: Rounded Corners 221">
            <a:extLst/>
          </p:cNvPr>
          <p:cNvSpPr/>
          <p:nvPr/>
        </p:nvSpPr>
        <p:spPr bwMode="auto">
          <a:xfrm rot="5400000">
            <a:off x="291645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3" name="Rectangle: Rounded Corners 222">
            <a:extLst/>
          </p:cNvPr>
          <p:cNvSpPr/>
          <p:nvPr/>
        </p:nvSpPr>
        <p:spPr bwMode="auto">
          <a:xfrm rot="5400000">
            <a:off x="301183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4" name="Rectangle: Rounded Corners 223">
            <a:extLst/>
          </p:cNvPr>
          <p:cNvSpPr/>
          <p:nvPr/>
        </p:nvSpPr>
        <p:spPr bwMode="auto">
          <a:xfrm rot="5400000">
            <a:off x="310721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5" name="Rectangle: Rounded Corners 224">
            <a:extLst/>
          </p:cNvPr>
          <p:cNvSpPr/>
          <p:nvPr/>
        </p:nvSpPr>
        <p:spPr bwMode="auto">
          <a:xfrm rot="5400000">
            <a:off x="320259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6" name="Rectangle: Rounded Corners 225">
            <a:extLst/>
          </p:cNvPr>
          <p:cNvSpPr/>
          <p:nvPr/>
        </p:nvSpPr>
        <p:spPr bwMode="auto">
          <a:xfrm rot="5400000">
            <a:off x="329797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7" name="Rectangle: Rounded Corners 226">
            <a:extLst/>
          </p:cNvPr>
          <p:cNvSpPr/>
          <p:nvPr/>
        </p:nvSpPr>
        <p:spPr bwMode="auto">
          <a:xfrm rot="5400000">
            <a:off x="339335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8" name="Rectangle: Rounded Corners 227">
            <a:extLst/>
          </p:cNvPr>
          <p:cNvSpPr/>
          <p:nvPr/>
        </p:nvSpPr>
        <p:spPr bwMode="auto">
          <a:xfrm rot="5400000">
            <a:off x="348873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29" name="Rectangle: Rounded Corners 228">
            <a:extLst/>
          </p:cNvPr>
          <p:cNvSpPr/>
          <p:nvPr/>
        </p:nvSpPr>
        <p:spPr bwMode="auto">
          <a:xfrm rot="5400000">
            <a:off x="358411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0" name="Rectangle: Rounded Corners 229">
            <a:extLst/>
          </p:cNvPr>
          <p:cNvSpPr/>
          <p:nvPr/>
        </p:nvSpPr>
        <p:spPr bwMode="auto">
          <a:xfrm rot="5400000">
            <a:off x="367949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1" name="Rectangle: Rounded Corners 230">
            <a:extLst/>
          </p:cNvPr>
          <p:cNvSpPr/>
          <p:nvPr/>
        </p:nvSpPr>
        <p:spPr bwMode="auto">
          <a:xfrm rot="5400000">
            <a:off x="377487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2" name="Rectangle: Rounded Corners 231">
            <a:extLst/>
          </p:cNvPr>
          <p:cNvSpPr/>
          <p:nvPr/>
        </p:nvSpPr>
        <p:spPr bwMode="auto">
          <a:xfrm rot="5400000">
            <a:off x="387025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3" name="Rectangle: Rounded Corners 232">
            <a:extLst/>
          </p:cNvPr>
          <p:cNvSpPr/>
          <p:nvPr/>
        </p:nvSpPr>
        <p:spPr bwMode="auto">
          <a:xfrm rot="5400000">
            <a:off x="396563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4" name="Rectangle: Rounded Corners 233">
            <a:extLst/>
          </p:cNvPr>
          <p:cNvSpPr/>
          <p:nvPr/>
        </p:nvSpPr>
        <p:spPr bwMode="auto">
          <a:xfrm rot="5400000">
            <a:off x="406101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5" name="Rectangle: Rounded Corners 234">
            <a:extLst/>
          </p:cNvPr>
          <p:cNvSpPr/>
          <p:nvPr/>
        </p:nvSpPr>
        <p:spPr bwMode="auto">
          <a:xfrm rot="5400000">
            <a:off x="415639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6" name="Rectangle: Rounded Corners 235">
            <a:extLst/>
          </p:cNvPr>
          <p:cNvSpPr/>
          <p:nvPr/>
        </p:nvSpPr>
        <p:spPr bwMode="auto">
          <a:xfrm rot="5400000">
            <a:off x="425177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7" name="Rectangle: Rounded Corners 236">
            <a:extLst/>
          </p:cNvPr>
          <p:cNvSpPr/>
          <p:nvPr/>
        </p:nvSpPr>
        <p:spPr bwMode="auto">
          <a:xfrm rot="5400000">
            <a:off x="434715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8" name="Rectangle: Rounded Corners 237">
            <a:extLst/>
          </p:cNvPr>
          <p:cNvSpPr/>
          <p:nvPr/>
        </p:nvSpPr>
        <p:spPr bwMode="auto">
          <a:xfrm rot="5400000">
            <a:off x="444253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39" name="Rectangle: Rounded Corners 238">
            <a:extLst/>
          </p:cNvPr>
          <p:cNvSpPr/>
          <p:nvPr/>
        </p:nvSpPr>
        <p:spPr bwMode="auto">
          <a:xfrm rot="5400000">
            <a:off x="453791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0" name="Rectangle: Rounded Corners 239">
            <a:extLst/>
          </p:cNvPr>
          <p:cNvSpPr/>
          <p:nvPr/>
        </p:nvSpPr>
        <p:spPr bwMode="auto">
          <a:xfrm rot="5400000">
            <a:off x="463329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1" name="Rectangle: Rounded Corners 240">
            <a:extLst/>
          </p:cNvPr>
          <p:cNvSpPr/>
          <p:nvPr/>
        </p:nvSpPr>
        <p:spPr bwMode="auto">
          <a:xfrm rot="5400000">
            <a:off x="472867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2" name="Rectangle: Rounded Corners 241">
            <a:extLst/>
          </p:cNvPr>
          <p:cNvSpPr/>
          <p:nvPr/>
        </p:nvSpPr>
        <p:spPr bwMode="auto">
          <a:xfrm rot="5400000">
            <a:off x="482405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3" name="Rectangle: Rounded Corners 242">
            <a:extLst/>
          </p:cNvPr>
          <p:cNvSpPr/>
          <p:nvPr/>
        </p:nvSpPr>
        <p:spPr bwMode="auto">
          <a:xfrm rot="5400000">
            <a:off x="4919432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4" name="Rectangle: Rounded Corners 243">
            <a:extLst/>
          </p:cNvPr>
          <p:cNvSpPr/>
          <p:nvPr/>
        </p:nvSpPr>
        <p:spPr bwMode="auto">
          <a:xfrm rot="5400000">
            <a:off x="501481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5" name="Rectangle: Rounded Corners 244">
            <a:extLst/>
          </p:cNvPr>
          <p:cNvSpPr/>
          <p:nvPr/>
        </p:nvSpPr>
        <p:spPr bwMode="auto">
          <a:xfrm rot="5400000">
            <a:off x="5110192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6" name="Rectangle: Rounded Corners 245">
            <a:extLst/>
          </p:cNvPr>
          <p:cNvSpPr/>
          <p:nvPr/>
        </p:nvSpPr>
        <p:spPr bwMode="auto">
          <a:xfrm rot="5400000">
            <a:off x="5205572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7" name="Rectangle: Rounded Corners 246">
            <a:extLst/>
          </p:cNvPr>
          <p:cNvSpPr/>
          <p:nvPr/>
        </p:nvSpPr>
        <p:spPr bwMode="auto">
          <a:xfrm rot="5400000">
            <a:off x="5300951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8" name="Rectangle: Rounded Corners 247">
            <a:extLst/>
          </p:cNvPr>
          <p:cNvSpPr/>
          <p:nvPr/>
        </p:nvSpPr>
        <p:spPr bwMode="auto">
          <a:xfrm rot="5400000">
            <a:off x="539633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49" name="Rectangle: Rounded Corners 248">
            <a:extLst/>
          </p:cNvPr>
          <p:cNvSpPr/>
          <p:nvPr/>
        </p:nvSpPr>
        <p:spPr bwMode="auto">
          <a:xfrm rot="5400000">
            <a:off x="549171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0" name="Rectangle: Rounded Corners 249">
            <a:extLst/>
          </p:cNvPr>
          <p:cNvSpPr/>
          <p:nvPr/>
        </p:nvSpPr>
        <p:spPr bwMode="auto">
          <a:xfrm rot="5400000">
            <a:off x="5587092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1" name="Rectangle: Rounded Corners 250">
            <a:extLst/>
          </p:cNvPr>
          <p:cNvSpPr/>
          <p:nvPr/>
        </p:nvSpPr>
        <p:spPr bwMode="auto">
          <a:xfrm rot="5400000">
            <a:off x="5682472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2" name="Rectangle: Rounded Corners 251">
            <a:extLst/>
          </p:cNvPr>
          <p:cNvSpPr/>
          <p:nvPr/>
        </p:nvSpPr>
        <p:spPr bwMode="auto">
          <a:xfrm rot="5400000">
            <a:off x="5777852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3" name="Rectangle: Rounded Corners 252">
            <a:extLst/>
          </p:cNvPr>
          <p:cNvSpPr/>
          <p:nvPr/>
        </p:nvSpPr>
        <p:spPr bwMode="auto">
          <a:xfrm rot="5400000">
            <a:off x="5873232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4" name="Rectangle: Rounded Corners 253">
            <a:extLst/>
          </p:cNvPr>
          <p:cNvSpPr/>
          <p:nvPr/>
        </p:nvSpPr>
        <p:spPr bwMode="auto">
          <a:xfrm rot="5400000">
            <a:off x="5968613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5" name="Rectangle: Rounded Corners 254">
            <a:extLst/>
          </p:cNvPr>
          <p:cNvSpPr/>
          <p:nvPr/>
        </p:nvSpPr>
        <p:spPr bwMode="auto">
          <a:xfrm rot="5400000">
            <a:off x="6063992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6" name="Rectangle: Rounded Corners 255">
            <a:extLst/>
          </p:cNvPr>
          <p:cNvSpPr/>
          <p:nvPr/>
        </p:nvSpPr>
        <p:spPr bwMode="auto">
          <a:xfrm rot="5400000">
            <a:off x="615937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8" name="Rectangle: Rounded Corners 257">
            <a:extLst/>
          </p:cNvPr>
          <p:cNvSpPr/>
          <p:nvPr/>
        </p:nvSpPr>
        <p:spPr bwMode="auto">
          <a:xfrm rot="5400000">
            <a:off x="9378911" y="592569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59" name="Rectangle: Rounded Corners 258">
            <a:extLst/>
          </p:cNvPr>
          <p:cNvSpPr/>
          <p:nvPr/>
        </p:nvSpPr>
        <p:spPr bwMode="auto">
          <a:xfrm rot="5400000">
            <a:off x="9474292" y="592569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0" name="Rectangle: Rounded Corners 259">
            <a:extLst/>
          </p:cNvPr>
          <p:cNvSpPr/>
          <p:nvPr/>
        </p:nvSpPr>
        <p:spPr bwMode="auto">
          <a:xfrm rot="5400000">
            <a:off x="9569671" y="592569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1" name="Rectangle: Rounded Corners 260">
            <a:extLst/>
          </p:cNvPr>
          <p:cNvSpPr/>
          <p:nvPr/>
        </p:nvSpPr>
        <p:spPr bwMode="auto">
          <a:xfrm rot="5400000">
            <a:off x="9665051" y="592569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2" name="Rectangle: Rounded Corners 261">
            <a:extLst/>
          </p:cNvPr>
          <p:cNvSpPr/>
          <p:nvPr/>
        </p:nvSpPr>
        <p:spPr bwMode="auto">
          <a:xfrm rot="5400000">
            <a:off x="9760430" y="592569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3" name="Rectangle: Rounded Corners 262">
            <a:extLst/>
          </p:cNvPr>
          <p:cNvSpPr/>
          <p:nvPr/>
        </p:nvSpPr>
        <p:spPr bwMode="auto">
          <a:xfrm rot="5400000">
            <a:off x="9855811" y="592569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4" name="Rectangle: Rounded Corners 263">
            <a:extLst/>
          </p:cNvPr>
          <p:cNvSpPr/>
          <p:nvPr/>
        </p:nvSpPr>
        <p:spPr bwMode="auto">
          <a:xfrm rot="5400000">
            <a:off x="9951190" y="592569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5" name="Rectangle: Rounded Corners 264">
            <a:extLst/>
          </p:cNvPr>
          <p:cNvSpPr/>
          <p:nvPr/>
        </p:nvSpPr>
        <p:spPr bwMode="auto">
          <a:xfrm rot="5400000">
            <a:off x="10046572" y="5925699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6" name="Rectangle: Rounded Corners 265">
            <a:extLst/>
          </p:cNvPr>
          <p:cNvSpPr/>
          <p:nvPr/>
        </p:nvSpPr>
        <p:spPr bwMode="auto">
          <a:xfrm rot="5400000">
            <a:off x="1014421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7" name="Rectangle: Rounded Corners 266">
            <a:extLst/>
          </p:cNvPr>
          <p:cNvSpPr/>
          <p:nvPr/>
        </p:nvSpPr>
        <p:spPr bwMode="auto">
          <a:xfrm rot="5400000">
            <a:off x="1023959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8" name="Rectangle: Rounded Corners 267">
            <a:extLst/>
          </p:cNvPr>
          <p:cNvSpPr/>
          <p:nvPr/>
        </p:nvSpPr>
        <p:spPr bwMode="auto">
          <a:xfrm rot="5400000">
            <a:off x="1033497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9" name="Rectangle: Rounded Corners 268">
            <a:extLst/>
          </p:cNvPr>
          <p:cNvSpPr/>
          <p:nvPr/>
        </p:nvSpPr>
        <p:spPr bwMode="auto">
          <a:xfrm rot="5400000">
            <a:off x="1043035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0" name="Rectangle: Rounded Corners 269">
            <a:extLst/>
          </p:cNvPr>
          <p:cNvSpPr/>
          <p:nvPr/>
        </p:nvSpPr>
        <p:spPr bwMode="auto">
          <a:xfrm rot="5400000">
            <a:off x="10525736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1" name="Rectangle: Rounded Corners 270">
            <a:extLst/>
          </p:cNvPr>
          <p:cNvSpPr/>
          <p:nvPr/>
        </p:nvSpPr>
        <p:spPr bwMode="auto">
          <a:xfrm rot="5400000">
            <a:off x="10621114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2" name="Rectangle: Rounded Corners 271">
            <a:extLst/>
          </p:cNvPr>
          <p:cNvSpPr/>
          <p:nvPr/>
        </p:nvSpPr>
        <p:spPr bwMode="auto">
          <a:xfrm rot="5400000">
            <a:off x="10716495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3" name="Rectangle: Rounded Corners 272">
            <a:extLst/>
          </p:cNvPr>
          <p:cNvSpPr/>
          <p:nvPr/>
        </p:nvSpPr>
        <p:spPr bwMode="auto">
          <a:xfrm rot="5400000">
            <a:off x="10811877" y="5924711"/>
            <a:ext cx="274242" cy="5484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66B6EFD-A3D0-46F3-9AA7-5394DE4BBAD9}"/>
              </a:ext>
            </a:extLst>
          </p:cNvPr>
          <p:cNvSpPr txBox="1"/>
          <p:nvPr/>
        </p:nvSpPr>
        <p:spPr>
          <a:xfrm rot="16200000">
            <a:off x="87601" y="2624109"/>
            <a:ext cx="1008480" cy="46476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defTabSz="93245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1485E57-C8CD-4189-9567-CB43C50B61C5}"/>
              </a:ext>
            </a:extLst>
          </p:cNvPr>
          <p:cNvSpPr txBox="1"/>
          <p:nvPr/>
        </p:nvSpPr>
        <p:spPr>
          <a:xfrm rot="16200000">
            <a:off x="-578738" y="4868502"/>
            <a:ext cx="2341165" cy="461490"/>
          </a:xfrm>
          <a:prstGeom prst="rect">
            <a:avLst/>
          </a:prstGeom>
          <a:noFill/>
        </p:spPr>
        <p:txBody>
          <a:bodyPr wrap="squar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Remote storage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FF23621-FB74-4BB3-9FDD-C3FD0531FC33}"/>
              </a:ext>
            </a:extLst>
          </p:cNvPr>
          <p:cNvCxnSpPr/>
          <p:nvPr/>
        </p:nvCxnSpPr>
        <p:spPr>
          <a:xfrm>
            <a:off x="839073" y="3494666"/>
            <a:ext cx="10969688" cy="0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E250F3-4CF0-4AF0-8930-1BE2D082A0BC}"/>
              </a:ext>
            </a:extLst>
          </p:cNvPr>
          <p:cNvGrpSpPr/>
          <p:nvPr/>
        </p:nvGrpSpPr>
        <p:grpSpPr>
          <a:xfrm>
            <a:off x="1202748" y="1781193"/>
            <a:ext cx="2186633" cy="1488315"/>
            <a:chOff x="0" y="753357"/>
            <a:chExt cx="2187253" cy="1488737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21C76EA5-7372-4864-8140-195115878644}"/>
                </a:ext>
              </a:extLst>
            </p:cNvPr>
            <p:cNvSpPr/>
            <p:nvPr/>
          </p:nvSpPr>
          <p:spPr bwMode="auto">
            <a:xfrm>
              <a:off x="3543" y="753357"/>
              <a:ext cx="2180166" cy="92887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399">
                <a:solidFill>
                  <a:srgbClr val="002050"/>
                </a:solidFill>
                <a:latin typeface="Segoe UI Semiligh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22BA49-0F91-4B36-99DD-F3E0302FDA7C}"/>
                </a:ext>
              </a:extLst>
            </p:cNvPr>
            <p:cNvGrpSpPr/>
            <p:nvPr/>
          </p:nvGrpSpPr>
          <p:grpSpPr>
            <a:xfrm>
              <a:off x="1" y="1932466"/>
              <a:ext cx="2187252" cy="309628"/>
              <a:chOff x="120338" y="1858315"/>
              <a:chExt cx="1946577" cy="309628"/>
            </a:xfrm>
            <a:solidFill>
              <a:srgbClr val="DCECF9"/>
            </a:solidFill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069EC854-F532-441D-BB13-58568869AAE5}"/>
                  </a:ext>
                </a:extLst>
              </p:cNvPr>
              <p:cNvSpPr/>
              <p:nvPr/>
            </p:nvSpPr>
            <p:spPr bwMode="auto">
              <a:xfrm>
                <a:off x="120338" y="1858315"/>
                <a:ext cx="934357" cy="309628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3" rIns="0" bIns="46623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8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99">
                    <a:solidFill>
                      <a:srgbClr val="002050"/>
                    </a:solidFill>
                    <a:latin typeface="Segoe UI Semilight"/>
                  </a:rPr>
                  <a:t>Cache</a:t>
                </a:r>
                <a:endParaRPr lang="en-GB" sz="1399">
                  <a:solidFill>
                    <a:srgbClr val="002050"/>
                  </a:solidFill>
                  <a:latin typeface="Segoe UI Semilight"/>
                </a:endParaRP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47C9E6EF-D9C7-40E6-8043-870E0ECFC340}"/>
                  </a:ext>
                </a:extLst>
              </p:cNvPr>
              <p:cNvSpPr/>
              <p:nvPr/>
            </p:nvSpPr>
            <p:spPr bwMode="auto">
              <a:xfrm>
                <a:off x="1132558" y="1858315"/>
                <a:ext cx="934357" cy="309628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3" rIns="0" bIns="46623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8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99">
                    <a:solidFill>
                      <a:srgbClr val="002050"/>
                    </a:solidFill>
                    <a:latin typeface="Segoe UI Semilight"/>
                  </a:rPr>
                  <a:t>TempDB</a:t>
                </a:r>
                <a:endParaRPr lang="en-GB" sz="1399">
                  <a:solidFill>
                    <a:srgbClr val="002050"/>
                  </a:solidFill>
                  <a:latin typeface="Segoe UI Semilight"/>
                </a:endParaRPr>
              </a:p>
            </p:txBody>
          </p:sp>
        </p:grp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355D1DEF-39BB-4C0B-BA5A-33C05818ED6C}"/>
                </a:ext>
              </a:extLst>
            </p:cNvPr>
            <p:cNvSpPr/>
            <p:nvPr/>
          </p:nvSpPr>
          <p:spPr bwMode="auto">
            <a:xfrm>
              <a:off x="120338" y="1264818"/>
              <a:ext cx="194657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NVMe SSD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F92FA90B-6D83-4677-9BA6-2342B898570D}"/>
                </a:ext>
              </a:extLst>
            </p:cNvPr>
            <p:cNvSpPr/>
            <p:nvPr/>
          </p:nvSpPr>
          <p:spPr bwMode="auto">
            <a:xfrm>
              <a:off x="0" y="1656454"/>
              <a:ext cx="2180166" cy="172505"/>
            </a:xfrm>
            <a:prstGeom prst="trapezoid">
              <a:avLst>
                <a:gd name="adj" fmla="val 61212"/>
              </a:avLst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2BAA43BC-81CE-4D00-85A9-E9B36B92E7FB}"/>
                </a:ext>
              </a:extLst>
            </p:cNvPr>
            <p:cNvSpPr/>
            <p:nvPr/>
          </p:nvSpPr>
          <p:spPr bwMode="auto">
            <a:xfrm>
              <a:off x="120338" y="873182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Cores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FF22072-C873-446A-9049-3E32BC218D7D}"/>
                </a:ext>
              </a:extLst>
            </p:cNvPr>
            <p:cNvSpPr/>
            <p:nvPr/>
          </p:nvSpPr>
          <p:spPr bwMode="auto">
            <a:xfrm>
              <a:off x="1132558" y="873182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Memory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</p:grpSp>
      <p:sp>
        <p:nvSpPr>
          <p:cNvPr id="313" name="Rectangle 312">
            <a:extLst>
              <a:ext uri="{FF2B5EF4-FFF2-40B4-BE49-F238E27FC236}">
                <a16:creationId xmlns:a16="http://schemas.microsoft.com/office/drawing/2014/main" id="{16F1B168-09A4-4801-9E08-4B5BAB9DF509}"/>
              </a:ext>
            </a:extLst>
          </p:cNvPr>
          <p:cNvSpPr/>
          <p:nvPr/>
        </p:nvSpPr>
        <p:spPr bwMode="auto">
          <a:xfrm>
            <a:off x="7756334" y="4673866"/>
            <a:ext cx="1175355" cy="31688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r>
              <a:rPr lang="en-US" sz="1399">
                <a:solidFill>
                  <a:srgbClr val="002050"/>
                </a:solidFill>
                <a:latin typeface="Segoe UI Semilight"/>
              </a:rPr>
              <a:t>Data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2C194EF0-F8C9-4FAB-8078-BC702A106243}"/>
              </a:ext>
            </a:extLst>
          </p:cNvPr>
          <p:cNvSpPr/>
          <p:nvPr/>
        </p:nvSpPr>
        <p:spPr bwMode="auto">
          <a:xfrm>
            <a:off x="7756334" y="5054757"/>
            <a:ext cx="1175355" cy="31688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</a:pPr>
            <a:r>
              <a:rPr lang="en-US" sz="1399">
                <a:solidFill>
                  <a:srgbClr val="002050"/>
                </a:solidFill>
                <a:latin typeface="Segoe UI Semilight"/>
              </a:rPr>
              <a:t>Log</a:t>
            </a: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B0847F2-DC3E-49E1-B147-06F45003C19C}"/>
              </a:ext>
            </a:extLst>
          </p:cNvPr>
          <p:cNvGrpSpPr/>
          <p:nvPr/>
        </p:nvGrpSpPr>
        <p:grpSpPr>
          <a:xfrm>
            <a:off x="5086874" y="1781193"/>
            <a:ext cx="2186633" cy="1488315"/>
            <a:chOff x="0" y="753357"/>
            <a:chExt cx="2187253" cy="1488737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86879E69-C4DB-42C4-BE46-8DAE06FA29ED}"/>
                </a:ext>
              </a:extLst>
            </p:cNvPr>
            <p:cNvSpPr/>
            <p:nvPr/>
          </p:nvSpPr>
          <p:spPr bwMode="auto">
            <a:xfrm>
              <a:off x="3543" y="753357"/>
              <a:ext cx="2180166" cy="92887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399">
                <a:solidFill>
                  <a:srgbClr val="002050"/>
                </a:solidFill>
                <a:latin typeface="Segoe UI Semilight"/>
              </a:endParaRPr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B46634B1-94DE-4584-9591-821ABA107A2B}"/>
                </a:ext>
              </a:extLst>
            </p:cNvPr>
            <p:cNvGrpSpPr/>
            <p:nvPr/>
          </p:nvGrpSpPr>
          <p:grpSpPr>
            <a:xfrm>
              <a:off x="1" y="1932466"/>
              <a:ext cx="2187252" cy="309628"/>
              <a:chOff x="120338" y="1858315"/>
              <a:chExt cx="1946577" cy="309628"/>
            </a:xfrm>
            <a:solidFill>
              <a:srgbClr val="DCECF9"/>
            </a:solidFill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932D2128-4649-4FFA-AB07-C3835FF0D229}"/>
                  </a:ext>
                </a:extLst>
              </p:cNvPr>
              <p:cNvSpPr/>
              <p:nvPr/>
            </p:nvSpPr>
            <p:spPr bwMode="auto">
              <a:xfrm>
                <a:off x="120338" y="1858315"/>
                <a:ext cx="934357" cy="309628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3" rIns="0" bIns="46623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8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99">
                    <a:solidFill>
                      <a:srgbClr val="002050"/>
                    </a:solidFill>
                    <a:latin typeface="Segoe UI Semilight"/>
                  </a:rPr>
                  <a:t>Cache</a:t>
                </a:r>
                <a:endParaRPr lang="en-GB" sz="1399">
                  <a:solidFill>
                    <a:srgbClr val="002050"/>
                  </a:solidFill>
                  <a:latin typeface="Segoe UI Semilight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9A414A63-7719-4803-B8BA-E0B048EC35BA}"/>
                  </a:ext>
                </a:extLst>
              </p:cNvPr>
              <p:cNvSpPr/>
              <p:nvPr/>
            </p:nvSpPr>
            <p:spPr bwMode="auto">
              <a:xfrm>
                <a:off x="1132558" y="1858315"/>
                <a:ext cx="934357" cy="309628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3" rIns="0" bIns="46623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8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99">
                    <a:solidFill>
                      <a:srgbClr val="002050"/>
                    </a:solidFill>
                    <a:latin typeface="Segoe UI Semilight"/>
                  </a:rPr>
                  <a:t>TempDB</a:t>
                </a:r>
                <a:endParaRPr lang="en-GB" sz="1399">
                  <a:solidFill>
                    <a:srgbClr val="002050"/>
                  </a:solidFill>
                  <a:latin typeface="Segoe UI Semilight"/>
                </a:endParaRPr>
              </a:p>
            </p:txBody>
          </p:sp>
        </p:grp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867DB5B-F066-4F4D-9AB7-12923864FE99}"/>
                </a:ext>
              </a:extLst>
            </p:cNvPr>
            <p:cNvSpPr/>
            <p:nvPr/>
          </p:nvSpPr>
          <p:spPr bwMode="auto">
            <a:xfrm>
              <a:off x="120338" y="1264818"/>
              <a:ext cx="194657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NVMe SSD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89" name="Trapezoid 188">
              <a:extLst>
                <a:ext uri="{FF2B5EF4-FFF2-40B4-BE49-F238E27FC236}">
                  <a16:creationId xmlns:a16="http://schemas.microsoft.com/office/drawing/2014/main" id="{34576900-AC38-4ED6-AE6D-22505AC4768E}"/>
                </a:ext>
              </a:extLst>
            </p:cNvPr>
            <p:cNvSpPr/>
            <p:nvPr/>
          </p:nvSpPr>
          <p:spPr bwMode="auto">
            <a:xfrm>
              <a:off x="0" y="1656454"/>
              <a:ext cx="2180166" cy="172505"/>
            </a:xfrm>
            <a:prstGeom prst="trapezoid">
              <a:avLst>
                <a:gd name="adj" fmla="val 61212"/>
              </a:avLst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DF7A0B9-B1F8-421B-A935-527DC518253B}"/>
                </a:ext>
              </a:extLst>
            </p:cNvPr>
            <p:cNvSpPr/>
            <p:nvPr/>
          </p:nvSpPr>
          <p:spPr bwMode="auto">
            <a:xfrm>
              <a:off x="120338" y="873182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Cores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681DB066-6383-4891-AFA5-CF1D659F0FBD}"/>
                </a:ext>
              </a:extLst>
            </p:cNvPr>
            <p:cNvSpPr/>
            <p:nvPr/>
          </p:nvSpPr>
          <p:spPr bwMode="auto">
            <a:xfrm>
              <a:off x="1135858" y="862433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 dirty="0">
                  <a:solidFill>
                    <a:srgbClr val="FFFFFF"/>
                  </a:solidFill>
                  <a:latin typeface="Segoe UI Semilight"/>
                </a:rPr>
                <a:t>Memory</a:t>
              </a:r>
              <a:endParaRPr lang="en-GB" sz="1399" dirty="0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B1736699-F120-48BA-9791-05D59E835055}"/>
              </a:ext>
            </a:extLst>
          </p:cNvPr>
          <p:cNvGrpSpPr/>
          <p:nvPr/>
        </p:nvGrpSpPr>
        <p:grpSpPr>
          <a:xfrm>
            <a:off x="8969534" y="1781193"/>
            <a:ext cx="2186633" cy="1488315"/>
            <a:chOff x="0" y="753357"/>
            <a:chExt cx="2187253" cy="1488737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A8AFA40-EAEB-4877-BFAB-241CF78F2E9D}"/>
                </a:ext>
              </a:extLst>
            </p:cNvPr>
            <p:cNvSpPr/>
            <p:nvPr/>
          </p:nvSpPr>
          <p:spPr bwMode="auto">
            <a:xfrm>
              <a:off x="3543" y="753357"/>
              <a:ext cx="2180166" cy="92887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399">
                <a:solidFill>
                  <a:srgbClr val="002050"/>
                </a:solidFill>
                <a:latin typeface="Segoe UI Semilight"/>
              </a:endParaRP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6EA1916-4FA1-41A5-BECE-31AA3889BA61}"/>
                </a:ext>
              </a:extLst>
            </p:cNvPr>
            <p:cNvGrpSpPr/>
            <p:nvPr/>
          </p:nvGrpSpPr>
          <p:grpSpPr>
            <a:xfrm>
              <a:off x="1" y="1932466"/>
              <a:ext cx="2187252" cy="309628"/>
              <a:chOff x="120338" y="1858315"/>
              <a:chExt cx="1946577" cy="309628"/>
            </a:xfrm>
            <a:solidFill>
              <a:srgbClr val="DCECF9"/>
            </a:solidFill>
          </p:grpSpPr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863A8216-F8EB-4040-BAE0-A6DB00A10F2A}"/>
                  </a:ext>
                </a:extLst>
              </p:cNvPr>
              <p:cNvSpPr/>
              <p:nvPr/>
            </p:nvSpPr>
            <p:spPr bwMode="auto">
              <a:xfrm>
                <a:off x="120338" y="1858315"/>
                <a:ext cx="934357" cy="309628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3" rIns="0" bIns="46623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8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99">
                    <a:solidFill>
                      <a:srgbClr val="002050"/>
                    </a:solidFill>
                    <a:latin typeface="Segoe UI Semilight"/>
                  </a:rPr>
                  <a:t>Cache</a:t>
                </a:r>
                <a:endParaRPr lang="en-GB" sz="1399">
                  <a:solidFill>
                    <a:srgbClr val="002050"/>
                  </a:solidFill>
                  <a:latin typeface="Segoe UI Semilight"/>
                </a:endParaRPr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1C5927A5-7818-4712-A97E-269EBB6C926F}"/>
                  </a:ext>
                </a:extLst>
              </p:cNvPr>
              <p:cNvSpPr/>
              <p:nvPr/>
            </p:nvSpPr>
            <p:spPr bwMode="auto">
              <a:xfrm>
                <a:off x="1132558" y="1858315"/>
                <a:ext cx="934357" cy="309628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23" rIns="0" bIns="46623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8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99">
                    <a:solidFill>
                      <a:srgbClr val="002050"/>
                    </a:solidFill>
                    <a:latin typeface="Segoe UI Semilight"/>
                  </a:rPr>
                  <a:t>TempDB</a:t>
                </a:r>
                <a:endParaRPr lang="en-GB" sz="1399">
                  <a:solidFill>
                    <a:srgbClr val="002050"/>
                  </a:solidFill>
                  <a:latin typeface="Segoe UI Semilight"/>
                </a:endParaRPr>
              </a:p>
            </p:txBody>
          </p:sp>
        </p:grp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3A2A9072-BD69-41CF-94EC-2B2F412010C4}"/>
                </a:ext>
              </a:extLst>
            </p:cNvPr>
            <p:cNvSpPr/>
            <p:nvPr/>
          </p:nvSpPr>
          <p:spPr bwMode="auto">
            <a:xfrm>
              <a:off x="120338" y="1264818"/>
              <a:ext cx="194657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NVMe SSD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99" name="Trapezoid 198">
              <a:extLst>
                <a:ext uri="{FF2B5EF4-FFF2-40B4-BE49-F238E27FC236}">
                  <a16:creationId xmlns:a16="http://schemas.microsoft.com/office/drawing/2014/main" id="{309C3E5F-6C19-4444-9EE0-3E43145861E2}"/>
                </a:ext>
              </a:extLst>
            </p:cNvPr>
            <p:cNvSpPr/>
            <p:nvPr/>
          </p:nvSpPr>
          <p:spPr bwMode="auto">
            <a:xfrm>
              <a:off x="0" y="1656454"/>
              <a:ext cx="2180166" cy="172505"/>
            </a:xfrm>
            <a:prstGeom prst="trapezoid">
              <a:avLst>
                <a:gd name="adj" fmla="val 61212"/>
              </a:avLst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114C65B-D74D-4731-BCE4-E90F99FC4F99}"/>
                </a:ext>
              </a:extLst>
            </p:cNvPr>
            <p:cNvSpPr/>
            <p:nvPr/>
          </p:nvSpPr>
          <p:spPr bwMode="auto">
            <a:xfrm>
              <a:off x="120338" y="873182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Cores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64A1C212-45CD-4AA0-AD4D-449B021C1BBF}"/>
                </a:ext>
              </a:extLst>
            </p:cNvPr>
            <p:cNvSpPr/>
            <p:nvPr/>
          </p:nvSpPr>
          <p:spPr bwMode="auto">
            <a:xfrm>
              <a:off x="1132558" y="873182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Memory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</p:grpSp>
      <p:sp>
        <p:nvSpPr>
          <p:cNvPr id="287" name="Rectangle 286">
            <a:extLst>
              <a:ext uri="{FF2B5EF4-FFF2-40B4-BE49-F238E27FC236}">
                <a16:creationId xmlns:a16="http://schemas.microsoft.com/office/drawing/2014/main" id="{BFBD9F2B-F505-4AB0-8992-C09A921B5D51}"/>
              </a:ext>
            </a:extLst>
          </p:cNvPr>
          <p:cNvSpPr/>
          <p:nvPr/>
        </p:nvSpPr>
        <p:spPr bwMode="auto">
          <a:xfrm>
            <a:off x="3510278" y="5130936"/>
            <a:ext cx="1777389" cy="457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99">
              <a:solidFill>
                <a:srgbClr val="002050"/>
              </a:solidFill>
              <a:latin typeface="Segoe UI Semilight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349A60F6-084B-48FB-9AEF-D067F593FF7B}"/>
              </a:ext>
            </a:extLst>
          </p:cNvPr>
          <p:cNvSpPr/>
          <p:nvPr/>
        </p:nvSpPr>
        <p:spPr bwMode="auto">
          <a:xfrm>
            <a:off x="3357920" y="4978578"/>
            <a:ext cx="1777389" cy="457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99">
              <a:solidFill>
                <a:srgbClr val="002050"/>
              </a:solidFill>
              <a:latin typeface="Segoe UI Semilight"/>
            </a:endParaRP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679F3993-55F1-47DE-867B-99B2A5BCA482}"/>
              </a:ext>
            </a:extLst>
          </p:cNvPr>
          <p:cNvSpPr/>
          <p:nvPr/>
        </p:nvSpPr>
        <p:spPr bwMode="auto">
          <a:xfrm>
            <a:off x="3205564" y="4826220"/>
            <a:ext cx="1777389" cy="457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8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9">
                <a:solidFill>
                  <a:srgbClr val="002050"/>
                </a:solidFill>
                <a:latin typeface="Segoe UI Semilight"/>
              </a:rPr>
              <a:t>Snapshot backups</a:t>
            </a: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5EFA083-C400-4FB3-A796-F70683FA0713}"/>
              </a:ext>
            </a:extLst>
          </p:cNvPr>
          <p:cNvCxnSpPr/>
          <p:nvPr/>
        </p:nvCxnSpPr>
        <p:spPr>
          <a:xfrm>
            <a:off x="839073" y="1598431"/>
            <a:ext cx="10969688" cy="0"/>
          </a:xfrm>
          <a:prstGeom prst="line">
            <a:avLst/>
          </a:prstGeom>
          <a:ln w="12700">
            <a:solidFill>
              <a:schemeClr val="tx2">
                <a:alpha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xtBox 278">
            <a:extLst>
              <a:ext uri="{FF2B5EF4-FFF2-40B4-BE49-F238E27FC236}">
                <a16:creationId xmlns:a16="http://schemas.microsoft.com/office/drawing/2014/main" id="{EF0661CF-8E32-47CC-ACBE-71DB9C390DC0}"/>
              </a:ext>
            </a:extLst>
          </p:cNvPr>
          <p:cNvSpPr txBox="1"/>
          <p:nvPr/>
        </p:nvSpPr>
        <p:spPr>
          <a:xfrm rot="16200000">
            <a:off x="171098" y="717275"/>
            <a:ext cx="874418" cy="461490"/>
          </a:xfrm>
          <a:prstGeom prst="rect">
            <a:avLst/>
          </a:prstGeom>
          <a:noFill/>
        </p:spPr>
        <p:txBody>
          <a:bodyPr wrap="none" lIns="182829" tIns="146263" rIns="182829" bIns="146263" rtlCol="0">
            <a:spAutoFit/>
          </a:bodyPr>
          <a:lstStyle/>
          <a:p>
            <a:pPr algn="ctr" defTabSz="950863" fontAlgn="base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defRPr/>
            </a:pPr>
            <a:r>
              <a:rPr lang="en-US" sz="1199">
                <a:solidFill>
                  <a:srgbClr val="002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</a:t>
            </a:r>
            <a:endParaRPr lang="en-GB" sz="1199">
              <a:solidFill>
                <a:srgbClr val="002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A35E4C88-8776-47DF-8918-31523A2767D5}"/>
              </a:ext>
            </a:extLst>
          </p:cNvPr>
          <p:cNvGrpSpPr/>
          <p:nvPr/>
        </p:nvGrpSpPr>
        <p:grpSpPr>
          <a:xfrm>
            <a:off x="1202749" y="492260"/>
            <a:ext cx="2179547" cy="878268"/>
            <a:chOff x="1238204" y="1748518"/>
            <a:chExt cx="2180166" cy="878518"/>
          </a:xfrm>
        </p:grpSpPr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D12B897F-C80A-4F4B-8C06-C5E0CCFE61BA}"/>
                </a:ext>
              </a:extLst>
            </p:cNvPr>
            <p:cNvSpPr/>
            <p:nvPr/>
          </p:nvSpPr>
          <p:spPr bwMode="auto">
            <a:xfrm>
              <a:off x="1238204" y="1748518"/>
              <a:ext cx="2180166" cy="87851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399">
                <a:solidFill>
                  <a:srgbClr val="002050"/>
                </a:solidFill>
                <a:latin typeface="Segoe UI Semilight"/>
              </a:endParaRPr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CCAC5E34-0B89-4E2D-9F3A-1BDE2CBE3CB8}"/>
                </a:ext>
              </a:extLst>
            </p:cNvPr>
            <p:cNvSpPr/>
            <p:nvPr/>
          </p:nvSpPr>
          <p:spPr bwMode="auto">
            <a:xfrm>
              <a:off x="1354999" y="1854515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Cores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7F06C8BB-C8DF-4CE1-8BDC-330E84240366}"/>
                </a:ext>
              </a:extLst>
            </p:cNvPr>
            <p:cNvSpPr/>
            <p:nvPr/>
          </p:nvSpPr>
          <p:spPr bwMode="auto">
            <a:xfrm>
              <a:off x="2367219" y="1854515"/>
              <a:ext cx="93435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Memory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85EA35E4-A511-4A26-A527-DE1B97162D91}"/>
                </a:ext>
              </a:extLst>
            </p:cNvPr>
            <p:cNvSpPr/>
            <p:nvPr/>
          </p:nvSpPr>
          <p:spPr bwMode="auto">
            <a:xfrm>
              <a:off x="1354999" y="2205053"/>
              <a:ext cx="1946577" cy="309628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218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>
                  <a:solidFill>
                    <a:srgbClr val="FFFFFF"/>
                  </a:solidFill>
                  <a:latin typeface="Segoe UI Semilight"/>
                </a:rPr>
                <a:t>SSD TempDB</a:t>
              </a:r>
              <a:endParaRPr lang="en-GB" sz="1399">
                <a:solidFill>
                  <a:srgbClr val="FFFFFF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096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17 -0.03563 L 0.3167 -0.4060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-1852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1381E-6 -2.11984E-6 L -0.03319 -0.4060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9" y="-2031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135E-6 -2.11984E-6 L -0.10186 -0.4060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3" y="-203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651E-6 -2.11984E-6 L -0.24496 -0.406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54" y="-2031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83 -0.03472 L 0.04914 -0.4060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9" y="-1856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4358E-6 -2.11984E-6 L -0.03485 -0.4060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9" y="-2031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9515E-7 -2.11984E-6 L -0.09727 -0.4060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3" y="-2031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3538E-6 -2.11984E-6 L -0.0822 -0.4060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0" y="-203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  <p:bldP spid="216" grpId="0" animBg="1"/>
      <p:bldP spid="226" grpId="0" animBg="1"/>
      <p:bldP spid="236" grpId="0" animBg="1"/>
      <p:bldP spid="246" grpId="0" animBg="1"/>
      <p:bldP spid="259" grpId="0" animBg="1"/>
      <p:bldP spid="266" grpId="0" animBg="1"/>
      <p:bldP spid="272" grpId="0" animBg="1"/>
    </p:bldLst>
  </p:timing>
</p:sld>
</file>

<file path=ppt/theme/theme1.xml><?xml version="1.0" encoding="utf-8"?>
<a:theme xmlns:a="http://schemas.openxmlformats.org/drawingml/2006/main" name="Templat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4_BO_CT_Template.potx" id="{C368DC25-1282-4557-ABE4-C430953F55E7}" vid="{DF86A506-7C87-4108-ACCF-805A6FBA29B1}"/>
    </a:ext>
  </a:extLst>
</a:theme>
</file>

<file path=ppt/theme/theme2.xml><?xml version="1.0" encoding="utf-8"?>
<a:theme xmlns:a="http://schemas.openxmlformats.org/drawingml/2006/main" name="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" id="{32B8F325-2D3B-489D-A2CF-E859B10EC3C0}" vid="{F6A1F776-D7B5-4CB6-9160-0CDA0454B71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Templat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4_BO_CT_Template.potx" id="{C368DC25-1282-4557-ABE4-C430953F55E7}" vid="{DF86A506-7C87-4108-ACCF-805A6FBA29B1}"/>
    </a:ext>
  </a:extLst>
</a:theme>
</file>

<file path=ppt/theme/theme5.xml><?xml version="1.0" encoding="utf-8"?>
<a:theme xmlns:a="http://schemas.openxmlformats.org/drawingml/2006/main" name="Modernizing Your Data Warehous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DW-template" id="{4004FE3C-34C3-4BF4-B931-9CEEED0AD18A}" vid="{FE622CE9-696D-43AD-8509-13C02856CEEC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87FE61F759FC41861CE12C790A80CC" ma:contentTypeVersion="4" ma:contentTypeDescription="Create a new document." ma:contentTypeScope="" ma:versionID="3259d8c0f41f0b879b41c93994b8241a">
  <xsd:schema xmlns:xsd="http://www.w3.org/2001/XMLSchema" xmlns:xs="http://www.w3.org/2001/XMLSchema" xmlns:p="http://schemas.microsoft.com/office/2006/metadata/properties" xmlns:ns2="ff39d70c-cb26-42e3-90dd-658a2fd7f3c2" targetNamespace="http://schemas.microsoft.com/office/2006/metadata/properties" ma:root="true" ma:fieldsID="02dac1059362260a40aeed021548b9f1" ns2:_="">
    <xsd:import namespace="ff39d70c-cb26-42e3-90dd-658a2fd7f3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39d70c-cb26-42e3-90dd-658a2fd7f3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9D2A45-C951-4605-BD60-4C7BFDC342F1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ff39d70c-cb26-42e3-90dd-658a2fd7f3c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F785B81-CA3F-4BB8-BB4C-924BD873BA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39d70c-cb26-42e3-90dd-658a2fd7f3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8D0A58-D75E-49EA-B79A-0DAABEE0AE8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TR24_BO_CT_Template</Template>
  <TotalTime>0</TotalTime>
  <Words>2335</Words>
  <Application>Microsoft Office PowerPoint</Application>
  <PresentationFormat>Custom</PresentationFormat>
  <Paragraphs>735</Paragraphs>
  <Slides>38</Slides>
  <Notes>31</Notes>
  <HiddenSlides>18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38</vt:i4>
      </vt:variant>
    </vt:vector>
  </HeadingPairs>
  <TitlesOfParts>
    <vt:vector size="54" baseType="lpstr">
      <vt:lpstr>Arial</vt:lpstr>
      <vt:lpstr>Calibri</vt:lpstr>
      <vt:lpstr>Calibri Light</vt:lpstr>
      <vt:lpstr>Consolas</vt:lpstr>
      <vt:lpstr>Segoe UI</vt:lpstr>
      <vt:lpstr>Segoe UI (Body)</vt:lpstr>
      <vt:lpstr>Segoe UI Light</vt:lpstr>
      <vt:lpstr>Segoe UI Semibold</vt:lpstr>
      <vt:lpstr>Segoe UI Semilight</vt:lpstr>
      <vt:lpstr>Times New Roman</vt:lpstr>
      <vt:lpstr>Wingdings</vt:lpstr>
      <vt:lpstr>Template</vt:lpstr>
      <vt:lpstr>5-50201_Microsoft_Ready_Template</vt:lpstr>
      <vt:lpstr>Office Theme</vt:lpstr>
      <vt:lpstr>1_Template</vt:lpstr>
      <vt:lpstr>Modernizing Your Data Warehouse</vt:lpstr>
      <vt:lpstr>PowerPoint Presentation</vt:lpstr>
      <vt:lpstr>SQL DW  Gen-2: What’s New</vt:lpstr>
      <vt:lpstr>Agenda</vt:lpstr>
      <vt:lpstr>Gen1 vs Gen2</vt:lpstr>
      <vt:lpstr>Azure SQL DW – Cloud Enabled Data Warehousing compute and storage separation</vt:lpstr>
      <vt:lpstr>Azure SQL DW – Cloud Enabled Data Warehousing on-demand scaling, pause and resume for maximum charging flexibility</vt:lpstr>
      <vt:lpstr>Azure SQL DW  initial, generation 1, platform architecture</vt:lpstr>
      <vt:lpstr>PowerPoint Presentation</vt:lpstr>
      <vt:lpstr>Next Generation Architecture bottomless storage</vt:lpstr>
      <vt:lpstr>Automated Tiering Of Storage Layers</vt:lpstr>
      <vt:lpstr>Adaptive cache</vt:lpstr>
      <vt:lpstr>Adaptive cache miss (cold scan)</vt:lpstr>
      <vt:lpstr>PowerPoint Presentation</vt:lpstr>
      <vt:lpstr>Adaptive cache miss (full cache, cold scan)</vt:lpstr>
      <vt:lpstr>Sizing the Gen2 Cache</vt:lpstr>
      <vt:lpstr>PowerPoint Presentation</vt:lpstr>
      <vt:lpstr>Gen2 Loading Guidance</vt:lpstr>
      <vt:lpstr>Azure Portal –  Monitoring Gen2 cache</vt:lpstr>
      <vt:lpstr>Monitoring and tuning the Gen2 cache</vt:lpstr>
      <vt:lpstr>Gen2 Resource Classes</vt:lpstr>
      <vt:lpstr>History of Dynamic Resource Classes</vt:lpstr>
      <vt:lpstr>Gen1 - Inconsistent Concurrency</vt:lpstr>
      <vt:lpstr>Gen2 – Simpler model</vt:lpstr>
      <vt:lpstr>Gen2 – Simpler model</vt:lpstr>
      <vt:lpstr>Gen2 Performance Accelerator</vt:lpstr>
      <vt:lpstr>Distributed Data Movement</vt:lpstr>
      <vt:lpstr>Gen1 – Data Movement Service</vt:lpstr>
      <vt:lpstr>Gen2 – instant data movement</vt:lpstr>
      <vt:lpstr>ShuffleMove with  Instant data movement demo</vt:lpstr>
      <vt:lpstr>Industry Leading Performance</vt:lpstr>
      <vt:lpstr>Industry Leading Performance</vt:lpstr>
      <vt:lpstr>Gen2 Performance Announcement Details</vt:lpstr>
      <vt:lpstr>Gen2++ Futures</vt:lpstr>
      <vt:lpstr>Lower Entry Point</vt:lpstr>
      <vt:lpstr>Gen2 Future Goodies</vt:lpstr>
      <vt:lpstr>Then Some More</vt:lpstr>
      <vt:lpstr>Q&amp;A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2017-03-22T23:49:30Z</dcterms:created>
  <dcterms:modified xsi:type="dcterms:W3CDTF">2019-01-28T06:39:47Z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0x0101002987FE61F759FC41861CE12C790A80CC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rortloff@microsoft.com</vt:lpwstr>
  </property>
  <property fmtid="{D5CDD505-2E9C-101B-9397-08002B2CF9AE}" pid="6" name="MSIP_Label_f42aa342-8706-4288-bd11-ebb85995028c_SetDate">
    <vt:lpwstr>2018-08-22T22:46:54.9623868Z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